
<file path=[Content_Types].xml><?xml version="1.0" encoding="utf-8"?>
<Types xmlns="http://schemas.openxmlformats.org/package/2006/content-types">
  <Default Extension="png" ContentType="image/png"/>
  <Default Extension="m4a" ContentType="audio/mp4"/>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9" r:id="rId1"/>
  </p:sldMasterIdLst>
  <p:sldIdLst>
    <p:sldId id="256" r:id="rId2"/>
    <p:sldId id="257" r:id="rId3"/>
    <p:sldId id="276" r:id="rId4"/>
    <p:sldId id="263" r:id="rId5"/>
    <p:sldId id="264" r:id="rId6"/>
    <p:sldId id="265" r:id="rId7"/>
    <p:sldId id="270" r:id="rId8"/>
    <p:sldId id="275" r:id="rId9"/>
  </p:sldIdLst>
  <p:sldSz cx="9144000" cy="6858000" type="screen4x3"/>
  <p:notesSz cx="6858000" cy="9144000"/>
  <p:defaultTextStyle>
    <a:defPPr>
      <a:defRPr lang="en-US"/>
    </a:defPPr>
    <a:lvl1pPr algn="l" rtl="0" eaLnBrk="0" fontAlgn="base" hangingPunct="0">
      <a:spcBef>
        <a:spcPct val="0"/>
      </a:spcBef>
      <a:spcAft>
        <a:spcPct val="0"/>
      </a:spcAft>
      <a:defRPr kumimoji="1" sz="2400" kern="1200">
        <a:solidFill>
          <a:schemeClr val="tx1"/>
        </a:solidFill>
        <a:latin typeface="Tahoma" panose="020B0604030504040204" pitchFamily="34" charset="0"/>
        <a:ea typeface="新細明體" panose="02020500000000000000" pitchFamily="18" charset="-120"/>
        <a:cs typeface="+mn-cs"/>
      </a:defRPr>
    </a:lvl1pPr>
    <a:lvl2pPr marL="457200" algn="l" rtl="0" eaLnBrk="0" fontAlgn="base" hangingPunct="0">
      <a:spcBef>
        <a:spcPct val="0"/>
      </a:spcBef>
      <a:spcAft>
        <a:spcPct val="0"/>
      </a:spcAft>
      <a:defRPr kumimoji="1" sz="2400" kern="1200">
        <a:solidFill>
          <a:schemeClr val="tx1"/>
        </a:solidFill>
        <a:latin typeface="Tahoma" panose="020B0604030504040204" pitchFamily="34" charset="0"/>
        <a:ea typeface="新細明體" panose="02020500000000000000" pitchFamily="18" charset="-120"/>
        <a:cs typeface="+mn-cs"/>
      </a:defRPr>
    </a:lvl2pPr>
    <a:lvl3pPr marL="914400" algn="l" rtl="0" eaLnBrk="0" fontAlgn="base" hangingPunct="0">
      <a:spcBef>
        <a:spcPct val="0"/>
      </a:spcBef>
      <a:spcAft>
        <a:spcPct val="0"/>
      </a:spcAft>
      <a:defRPr kumimoji="1" sz="2400" kern="1200">
        <a:solidFill>
          <a:schemeClr val="tx1"/>
        </a:solidFill>
        <a:latin typeface="Tahoma" panose="020B0604030504040204" pitchFamily="34" charset="0"/>
        <a:ea typeface="新細明體" panose="02020500000000000000" pitchFamily="18" charset="-120"/>
        <a:cs typeface="+mn-cs"/>
      </a:defRPr>
    </a:lvl3pPr>
    <a:lvl4pPr marL="1371600" algn="l" rtl="0" eaLnBrk="0" fontAlgn="base" hangingPunct="0">
      <a:spcBef>
        <a:spcPct val="0"/>
      </a:spcBef>
      <a:spcAft>
        <a:spcPct val="0"/>
      </a:spcAft>
      <a:defRPr kumimoji="1" sz="2400" kern="1200">
        <a:solidFill>
          <a:schemeClr val="tx1"/>
        </a:solidFill>
        <a:latin typeface="Tahoma" panose="020B0604030504040204" pitchFamily="34" charset="0"/>
        <a:ea typeface="新細明體" panose="02020500000000000000" pitchFamily="18" charset="-120"/>
        <a:cs typeface="+mn-cs"/>
      </a:defRPr>
    </a:lvl4pPr>
    <a:lvl5pPr marL="1828800" algn="l" rtl="0" eaLnBrk="0" fontAlgn="base" hangingPunct="0">
      <a:spcBef>
        <a:spcPct val="0"/>
      </a:spcBef>
      <a:spcAft>
        <a:spcPct val="0"/>
      </a:spcAft>
      <a:defRPr kumimoji="1" sz="2400" kern="1200">
        <a:solidFill>
          <a:schemeClr val="tx1"/>
        </a:solidFill>
        <a:latin typeface="Tahoma" panose="020B0604030504040204" pitchFamily="34" charset="0"/>
        <a:ea typeface="新細明體" panose="02020500000000000000" pitchFamily="18" charset="-120"/>
        <a:cs typeface="+mn-cs"/>
      </a:defRPr>
    </a:lvl5pPr>
    <a:lvl6pPr marL="2286000" algn="l" defTabSz="914400" rtl="0" eaLnBrk="1" latinLnBrk="0" hangingPunct="1">
      <a:defRPr kumimoji="1" sz="2400" kern="1200">
        <a:solidFill>
          <a:schemeClr val="tx1"/>
        </a:solidFill>
        <a:latin typeface="Tahoma" panose="020B0604030504040204" pitchFamily="34" charset="0"/>
        <a:ea typeface="新細明體" panose="02020500000000000000" pitchFamily="18" charset="-120"/>
        <a:cs typeface="+mn-cs"/>
      </a:defRPr>
    </a:lvl6pPr>
    <a:lvl7pPr marL="2743200" algn="l" defTabSz="914400" rtl="0" eaLnBrk="1" latinLnBrk="0" hangingPunct="1">
      <a:defRPr kumimoji="1" sz="2400" kern="1200">
        <a:solidFill>
          <a:schemeClr val="tx1"/>
        </a:solidFill>
        <a:latin typeface="Tahoma" panose="020B0604030504040204" pitchFamily="34" charset="0"/>
        <a:ea typeface="新細明體" panose="02020500000000000000" pitchFamily="18" charset="-120"/>
        <a:cs typeface="+mn-cs"/>
      </a:defRPr>
    </a:lvl7pPr>
    <a:lvl8pPr marL="3200400" algn="l" defTabSz="914400" rtl="0" eaLnBrk="1" latinLnBrk="0" hangingPunct="1">
      <a:defRPr kumimoji="1" sz="2400" kern="1200">
        <a:solidFill>
          <a:schemeClr val="tx1"/>
        </a:solidFill>
        <a:latin typeface="Tahoma" panose="020B0604030504040204" pitchFamily="34" charset="0"/>
        <a:ea typeface="新細明體" panose="02020500000000000000" pitchFamily="18" charset="-120"/>
        <a:cs typeface="+mn-cs"/>
      </a:defRPr>
    </a:lvl8pPr>
    <a:lvl9pPr marL="3657600" algn="l" defTabSz="914400" rtl="0" eaLnBrk="1" latinLnBrk="0" hangingPunct="1">
      <a:defRPr kumimoji="1" sz="2400" kern="1200">
        <a:solidFill>
          <a:schemeClr val="tx1"/>
        </a:solidFill>
        <a:latin typeface="Tahoma" panose="020B0604030504040204" pitchFamily="34" charset="0"/>
        <a:ea typeface="新細明體" panose="02020500000000000000" pitchFamily="18" charset="-12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FF5050"/>
    <a:srgbClr val="FF9966"/>
    <a:srgbClr val="660066"/>
    <a:srgbClr val="6600CC"/>
    <a:srgbClr val="9933FF"/>
    <a:srgbClr val="FF0066"/>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647" autoAdjust="0"/>
    <p:restoredTop sz="90759" autoAdjust="0"/>
  </p:normalViewPr>
  <p:slideViewPr>
    <p:cSldViewPr>
      <p:cViewPr varScale="1">
        <p:scale>
          <a:sx n="83" d="100"/>
          <a:sy n="83" d="100"/>
        </p:scale>
        <p:origin x="62" y="91"/>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grpSp>
          <p:nvGrpSpPr>
            <p:cNvPr id="5" name="Group 3"/>
            <p:cNvGrpSpPr>
              <a:grpSpLocks/>
            </p:cNvGrpSpPr>
            <p:nvPr/>
          </p:nvGrpSpPr>
          <p:grpSpPr bwMode="auto">
            <a:xfrm>
              <a:off x="0" y="0"/>
              <a:ext cx="5760" cy="4320"/>
              <a:chOff x="0" y="0"/>
              <a:chExt cx="5760" cy="4320"/>
            </a:xfrm>
          </p:grpSpPr>
          <p:sp>
            <p:nvSpPr>
              <p:cNvPr id="15" name="Rectangle 4"/>
              <p:cNvSpPr>
                <a:spLocks noChangeArrowheads="1"/>
              </p:cNvSpPr>
              <p:nvPr/>
            </p:nvSpPr>
            <p:spPr bwMode="ltGray">
              <a:xfrm>
                <a:off x="2112" y="0"/>
                <a:ext cx="3648" cy="9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2400">
                    <a:solidFill>
                      <a:schemeClr val="tx1"/>
                    </a:solidFill>
                    <a:latin typeface="Tahoma" panose="020B0604030504040204" pitchFamily="34" charset="0"/>
                    <a:ea typeface="新細明體" panose="02020500000000000000" pitchFamily="18" charset="-120"/>
                  </a:defRPr>
                </a:lvl1pPr>
                <a:lvl2pPr marL="742950" indent="-285750">
                  <a:defRPr kumimoji="1" sz="2400">
                    <a:solidFill>
                      <a:schemeClr val="tx1"/>
                    </a:solidFill>
                    <a:latin typeface="Tahoma" panose="020B0604030504040204" pitchFamily="34" charset="0"/>
                    <a:ea typeface="新細明體" panose="02020500000000000000" pitchFamily="18" charset="-120"/>
                  </a:defRPr>
                </a:lvl2pPr>
                <a:lvl3pPr marL="1143000" indent="-228600">
                  <a:defRPr kumimoji="1" sz="2400">
                    <a:solidFill>
                      <a:schemeClr val="tx1"/>
                    </a:solidFill>
                    <a:latin typeface="Tahoma" panose="020B0604030504040204" pitchFamily="34" charset="0"/>
                    <a:ea typeface="新細明體" panose="02020500000000000000" pitchFamily="18" charset="-120"/>
                  </a:defRPr>
                </a:lvl3pPr>
                <a:lvl4pPr marL="1600200" indent="-228600">
                  <a:defRPr kumimoji="1" sz="2400">
                    <a:solidFill>
                      <a:schemeClr val="tx1"/>
                    </a:solidFill>
                    <a:latin typeface="Tahoma" panose="020B0604030504040204" pitchFamily="34" charset="0"/>
                    <a:ea typeface="新細明體" panose="02020500000000000000" pitchFamily="18" charset="-120"/>
                  </a:defRPr>
                </a:lvl4pPr>
                <a:lvl5pPr marL="2057400" indent="-228600">
                  <a:defRPr kumimoji="1" sz="24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新細明體" panose="02020500000000000000" pitchFamily="18" charset="-120"/>
                  </a:defRPr>
                </a:lvl9pPr>
              </a:lstStyle>
              <a:p>
                <a:pPr eaLnBrk="1" hangingPunct="1">
                  <a:defRPr/>
                </a:pPr>
                <a:endParaRPr lang="en-US" altLang="zh-HK" smtClean="0"/>
              </a:p>
            </p:txBody>
          </p:sp>
          <p:grpSp>
            <p:nvGrpSpPr>
              <p:cNvPr id="16" name="Group 5"/>
              <p:cNvGrpSpPr>
                <a:grpSpLocks/>
              </p:cNvGrpSpPr>
              <p:nvPr userDrawn="1"/>
            </p:nvGrpSpPr>
            <p:grpSpPr bwMode="auto">
              <a:xfrm>
                <a:off x="0" y="0"/>
                <a:ext cx="5760" cy="4320"/>
                <a:chOff x="0" y="0"/>
                <a:chExt cx="5760" cy="4320"/>
              </a:xfrm>
            </p:grpSpPr>
            <p:sp>
              <p:nvSpPr>
                <p:cNvPr id="18" name="Line 6"/>
                <p:cNvSpPr>
                  <a:spLocks noChangeShapeType="1"/>
                </p:cNvSpPr>
                <p:nvPr/>
              </p:nvSpPr>
              <p:spPr bwMode="white">
                <a:xfrm>
                  <a:off x="0" y="192"/>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zh-HK" altLang="en-US"/>
                </a:p>
              </p:txBody>
            </p:sp>
            <p:sp>
              <p:nvSpPr>
                <p:cNvPr id="19" name="Line 7"/>
                <p:cNvSpPr>
                  <a:spLocks noChangeShapeType="1"/>
                </p:cNvSpPr>
                <p:nvPr/>
              </p:nvSpPr>
              <p:spPr bwMode="white">
                <a:xfrm>
                  <a:off x="0" y="384"/>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zh-HK" altLang="en-US"/>
                </a:p>
              </p:txBody>
            </p:sp>
            <p:sp>
              <p:nvSpPr>
                <p:cNvPr id="20" name="Line 8"/>
                <p:cNvSpPr>
                  <a:spLocks noChangeShapeType="1"/>
                </p:cNvSpPr>
                <p:nvPr/>
              </p:nvSpPr>
              <p:spPr bwMode="white">
                <a:xfrm>
                  <a:off x="0" y="576"/>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zh-HK" altLang="en-US"/>
                </a:p>
              </p:txBody>
            </p:sp>
            <p:sp>
              <p:nvSpPr>
                <p:cNvPr id="21" name="Line 9"/>
                <p:cNvSpPr>
                  <a:spLocks noChangeShapeType="1"/>
                </p:cNvSpPr>
                <p:nvPr/>
              </p:nvSpPr>
              <p:spPr bwMode="white">
                <a:xfrm>
                  <a:off x="0" y="768"/>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zh-HK" altLang="en-US"/>
                </a:p>
              </p:txBody>
            </p:sp>
            <p:sp>
              <p:nvSpPr>
                <p:cNvPr id="22" name="Line 10"/>
                <p:cNvSpPr>
                  <a:spLocks noChangeShapeType="1"/>
                </p:cNvSpPr>
                <p:nvPr/>
              </p:nvSpPr>
              <p:spPr bwMode="white">
                <a:xfrm>
                  <a:off x="0" y="960"/>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zh-HK" altLang="en-US"/>
                </a:p>
              </p:txBody>
            </p:sp>
            <p:sp>
              <p:nvSpPr>
                <p:cNvPr id="23" name="Line 11"/>
                <p:cNvSpPr>
                  <a:spLocks noChangeShapeType="1"/>
                </p:cNvSpPr>
                <p:nvPr/>
              </p:nvSpPr>
              <p:spPr bwMode="white">
                <a:xfrm>
                  <a:off x="0" y="1152"/>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zh-HK" altLang="en-US"/>
                </a:p>
              </p:txBody>
            </p:sp>
            <p:sp>
              <p:nvSpPr>
                <p:cNvPr id="24" name="Line 12"/>
                <p:cNvSpPr>
                  <a:spLocks noChangeShapeType="1"/>
                </p:cNvSpPr>
                <p:nvPr/>
              </p:nvSpPr>
              <p:spPr bwMode="white">
                <a:xfrm>
                  <a:off x="0" y="1344"/>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zh-HK" altLang="en-US"/>
                </a:p>
              </p:txBody>
            </p:sp>
            <p:sp>
              <p:nvSpPr>
                <p:cNvPr id="25" name="Line 13"/>
                <p:cNvSpPr>
                  <a:spLocks noChangeShapeType="1"/>
                </p:cNvSpPr>
                <p:nvPr/>
              </p:nvSpPr>
              <p:spPr bwMode="white">
                <a:xfrm>
                  <a:off x="0" y="1536"/>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zh-HK" altLang="en-US"/>
                </a:p>
              </p:txBody>
            </p:sp>
            <p:sp>
              <p:nvSpPr>
                <p:cNvPr id="26" name="Line 14"/>
                <p:cNvSpPr>
                  <a:spLocks noChangeShapeType="1"/>
                </p:cNvSpPr>
                <p:nvPr/>
              </p:nvSpPr>
              <p:spPr bwMode="white">
                <a:xfrm>
                  <a:off x="0" y="1728"/>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zh-HK" altLang="en-US"/>
                </a:p>
              </p:txBody>
            </p:sp>
            <p:sp>
              <p:nvSpPr>
                <p:cNvPr id="27" name="Line 15"/>
                <p:cNvSpPr>
                  <a:spLocks noChangeShapeType="1"/>
                </p:cNvSpPr>
                <p:nvPr/>
              </p:nvSpPr>
              <p:spPr bwMode="white">
                <a:xfrm>
                  <a:off x="0" y="1920"/>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zh-HK" altLang="en-US"/>
                </a:p>
              </p:txBody>
            </p:sp>
            <p:sp>
              <p:nvSpPr>
                <p:cNvPr id="28" name="Line 16"/>
                <p:cNvSpPr>
                  <a:spLocks noChangeShapeType="1"/>
                </p:cNvSpPr>
                <p:nvPr/>
              </p:nvSpPr>
              <p:spPr bwMode="white">
                <a:xfrm>
                  <a:off x="0" y="2112"/>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zh-HK" altLang="en-US"/>
                </a:p>
              </p:txBody>
            </p:sp>
            <p:sp>
              <p:nvSpPr>
                <p:cNvPr id="29" name="Line 17"/>
                <p:cNvSpPr>
                  <a:spLocks noChangeShapeType="1"/>
                </p:cNvSpPr>
                <p:nvPr/>
              </p:nvSpPr>
              <p:spPr bwMode="white">
                <a:xfrm>
                  <a:off x="0" y="2304"/>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zh-HK" altLang="en-US"/>
                </a:p>
              </p:txBody>
            </p:sp>
            <p:sp>
              <p:nvSpPr>
                <p:cNvPr id="30" name="Line 18"/>
                <p:cNvSpPr>
                  <a:spLocks noChangeShapeType="1"/>
                </p:cNvSpPr>
                <p:nvPr/>
              </p:nvSpPr>
              <p:spPr bwMode="white">
                <a:xfrm>
                  <a:off x="0" y="2496"/>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zh-HK" altLang="en-US"/>
                </a:p>
              </p:txBody>
            </p:sp>
            <p:sp>
              <p:nvSpPr>
                <p:cNvPr id="31" name="Line 19"/>
                <p:cNvSpPr>
                  <a:spLocks noChangeShapeType="1"/>
                </p:cNvSpPr>
                <p:nvPr/>
              </p:nvSpPr>
              <p:spPr bwMode="white">
                <a:xfrm>
                  <a:off x="0" y="2688"/>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zh-HK" altLang="en-US"/>
                </a:p>
              </p:txBody>
            </p:sp>
            <p:sp>
              <p:nvSpPr>
                <p:cNvPr id="32" name="Line 20"/>
                <p:cNvSpPr>
                  <a:spLocks noChangeShapeType="1"/>
                </p:cNvSpPr>
                <p:nvPr/>
              </p:nvSpPr>
              <p:spPr bwMode="white">
                <a:xfrm>
                  <a:off x="0" y="2880"/>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zh-HK" altLang="en-US"/>
                </a:p>
              </p:txBody>
            </p:sp>
            <p:sp>
              <p:nvSpPr>
                <p:cNvPr id="33" name="Line 21"/>
                <p:cNvSpPr>
                  <a:spLocks noChangeShapeType="1"/>
                </p:cNvSpPr>
                <p:nvPr/>
              </p:nvSpPr>
              <p:spPr bwMode="white">
                <a:xfrm>
                  <a:off x="0" y="3072"/>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zh-HK" altLang="en-US"/>
                </a:p>
              </p:txBody>
            </p:sp>
            <p:sp>
              <p:nvSpPr>
                <p:cNvPr id="34" name="Line 22"/>
                <p:cNvSpPr>
                  <a:spLocks noChangeShapeType="1"/>
                </p:cNvSpPr>
                <p:nvPr/>
              </p:nvSpPr>
              <p:spPr bwMode="white">
                <a:xfrm>
                  <a:off x="0" y="3264"/>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zh-HK" altLang="en-US"/>
                </a:p>
              </p:txBody>
            </p:sp>
            <p:sp>
              <p:nvSpPr>
                <p:cNvPr id="35" name="Line 23"/>
                <p:cNvSpPr>
                  <a:spLocks noChangeShapeType="1"/>
                </p:cNvSpPr>
                <p:nvPr/>
              </p:nvSpPr>
              <p:spPr bwMode="white">
                <a:xfrm>
                  <a:off x="0" y="3456"/>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zh-HK" altLang="en-US"/>
                </a:p>
              </p:txBody>
            </p:sp>
            <p:sp>
              <p:nvSpPr>
                <p:cNvPr id="36" name="Line 24"/>
                <p:cNvSpPr>
                  <a:spLocks noChangeShapeType="1"/>
                </p:cNvSpPr>
                <p:nvPr/>
              </p:nvSpPr>
              <p:spPr bwMode="white">
                <a:xfrm>
                  <a:off x="0" y="3648"/>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zh-HK" altLang="en-US"/>
                </a:p>
              </p:txBody>
            </p:sp>
            <p:sp>
              <p:nvSpPr>
                <p:cNvPr id="37" name="Line 25"/>
                <p:cNvSpPr>
                  <a:spLocks noChangeShapeType="1"/>
                </p:cNvSpPr>
                <p:nvPr/>
              </p:nvSpPr>
              <p:spPr bwMode="white">
                <a:xfrm>
                  <a:off x="0" y="3840"/>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zh-HK" altLang="en-US"/>
                </a:p>
              </p:txBody>
            </p:sp>
            <p:sp>
              <p:nvSpPr>
                <p:cNvPr id="38" name="Line 26"/>
                <p:cNvSpPr>
                  <a:spLocks noChangeShapeType="1"/>
                </p:cNvSpPr>
                <p:nvPr/>
              </p:nvSpPr>
              <p:spPr bwMode="white">
                <a:xfrm>
                  <a:off x="0" y="4032"/>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zh-HK" altLang="en-US"/>
                </a:p>
              </p:txBody>
            </p:sp>
            <p:sp>
              <p:nvSpPr>
                <p:cNvPr id="39" name="Line 27"/>
                <p:cNvSpPr>
                  <a:spLocks noChangeShapeType="1"/>
                </p:cNvSpPr>
                <p:nvPr/>
              </p:nvSpPr>
              <p:spPr bwMode="white">
                <a:xfrm>
                  <a:off x="0" y="4224"/>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zh-HK" altLang="en-US"/>
                </a:p>
              </p:txBody>
            </p:sp>
            <p:sp>
              <p:nvSpPr>
                <p:cNvPr id="40" name="Line 28"/>
                <p:cNvSpPr>
                  <a:spLocks noChangeShapeType="1"/>
                </p:cNvSpPr>
                <p:nvPr/>
              </p:nvSpPr>
              <p:spPr bwMode="white">
                <a:xfrm>
                  <a:off x="192"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zh-HK" altLang="en-US"/>
                </a:p>
              </p:txBody>
            </p:sp>
            <p:sp>
              <p:nvSpPr>
                <p:cNvPr id="41" name="Line 29"/>
                <p:cNvSpPr>
                  <a:spLocks noChangeShapeType="1"/>
                </p:cNvSpPr>
                <p:nvPr/>
              </p:nvSpPr>
              <p:spPr bwMode="white">
                <a:xfrm>
                  <a:off x="384"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zh-HK" altLang="en-US"/>
                </a:p>
              </p:txBody>
            </p:sp>
            <p:sp>
              <p:nvSpPr>
                <p:cNvPr id="42" name="Line 30"/>
                <p:cNvSpPr>
                  <a:spLocks noChangeShapeType="1"/>
                </p:cNvSpPr>
                <p:nvPr/>
              </p:nvSpPr>
              <p:spPr bwMode="white">
                <a:xfrm>
                  <a:off x="576"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zh-HK" altLang="en-US"/>
                </a:p>
              </p:txBody>
            </p:sp>
            <p:sp>
              <p:nvSpPr>
                <p:cNvPr id="43" name="Line 31"/>
                <p:cNvSpPr>
                  <a:spLocks noChangeShapeType="1"/>
                </p:cNvSpPr>
                <p:nvPr/>
              </p:nvSpPr>
              <p:spPr bwMode="white">
                <a:xfrm>
                  <a:off x="768"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zh-HK" altLang="en-US"/>
                </a:p>
              </p:txBody>
            </p:sp>
            <p:sp>
              <p:nvSpPr>
                <p:cNvPr id="44" name="Line 32"/>
                <p:cNvSpPr>
                  <a:spLocks noChangeShapeType="1"/>
                </p:cNvSpPr>
                <p:nvPr/>
              </p:nvSpPr>
              <p:spPr bwMode="white">
                <a:xfrm>
                  <a:off x="960"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zh-HK" altLang="en-US"/>
                </a:p>
              </p:txBody>
            </p:sp>
            <p:sp>
              <p:nvSpPr>
                <p:cNvPr id="45" name="Line 33"/>
                <p:cNvSpPr>
                  <a:spLocks noChangeShapeType="1"/>
                </p:cNvSpPr>
                <p:nvPr/>
              </p:nvSpPr>
              <p:spPr bwMode="white">
                <a:xfrm>
                  <a:off x="1152"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zh-HK" altLang="en-US"/>
                </a:p>
              </p:txBody>
            </p:sp>
            <p:sp>
              <p:nvSpPr>
                <p:cNvPr id="46" name="Line 34"/>
                <p:cNvSpPr>
                  <a:spLocks noChangeShapeType="1"/>
                </p:cNvSpPr>
                <p:nvPr/>
              </p:nvSpPr>
              <p:spPr bwMode="white">
                <a:xfrm>
                  <a:off x="1344"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zh-HK" altLang="en-US"/>
                </a:p>
              </p:txBody>
            </p:sp>
            <p:sp>
              <p:nvSpPr>
                <p:cNvPr id="47" name="Line 35"/>
                <p:cNvSpPr>
                  <a:spLocks noChangeShapeType="1"/>
                </p:cNvSpPr>
                <p:nvPr/>
              </p:nvSpPr>
              <p:spPr bwMode="white">
                <a:xfrm>
                  <a:off x="1536"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zh-HK" altLang="en-US"/>
                </a:p>
              </p:txBody>
            </p:sp>
            <p:sp>
              <p:nvSpPr>
                <p:cNvPr id="48" name="Line 36"/>
                <p:cNvSpPr>
                  <a:spLocks noChangeShapeType="1"/>
                </p:cNvSpPr>
                <p:nvPr/>
              </p:nvSpPr>
              <p:spPr bwMode="white">
                <a:xfrm>
                  <a:off x="1728"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zh-HK" altLang="en-US"/>
                </a:p>
              </p:txBody>
            </p:sp>
            <p:sp>
              <p:nvSpPr>
                <p:cNvPr id="49" name="Line 37"/>
                <p:cNvSpPr>
                  <a:spLocks noChangeShapeType="1"/>
                </p:cNvSpPr>
                <p:nvPr/>
              </p:nvSpPr>
              <p:spPr bwMode="white">
                <a:xfrm>
                  <a:off x="1920"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zh-HK" altLang="en-US"/>
                </a:p>
              </p:txBody>
            </p:sp>
            <p:sp>
              <p:nvSpPr>
                <p:cNvPr id="50" name="Line 38"/>
                <p:cNvSpPr>
                  <a:spLocks noChangeShapeType="1"/>
                </p:cNvSpPr>
                <p:nvPr/>
              </p:nvSpPr>
              <p:spPr bwMode="white">
                <a:xfrm>
                  <a:off x="2112"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zh-HK" altLang="en-US"/>
                </a:p>
              </p:txBody>
            </p:sp>
            <p:sp>
              <p:nvSpPr>
                <p:cNvPr id="51" name="Line 39"/>
                <p:cNvSpPr>
                  <a:spLocks noChangeShapeType="1"/>
                </p:cNvSpPr>
                <p:nvPr/>
              </p:nvSpPr>
              <p:spPr bwMode="white">
                <a:xfrm>
                  <a:off x="2304"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zh-HK" altLang="en-US"/>
                </a:p>
              </p:txBody>
            </p:sp>
            <p:sp>
              <p:nvSpPr>
                <p:cNvPr id="52" name="Line 40"/>
                <p:cNvSpPr>
                  <a:spLocks noChangeShapeType="1"/>
                </p:cNvSpPr>
                <p:nvPr/>
              </p:nvSpPr>
              <p:spPr bwMode="white">
                <a:xfrm>
                  <a:off x="2496"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zh-HK" altLang="en-US"/>
                </a:p>
              </p:txBody>
            </p:sp>
            <p:sp>
              <p:nvSpPr>
                <p:cNvPr id="53" name="Line 41"/>
                <p:cNvSpPr>
                  <a:spLocks noChangeShapeType="1"/>
                </p:cNvSpPr>
                <p:nvPr/>
              </p:nvSpPr>
              <p:spPr bwMode="white">
                <a:xfrm>
                  <a:off x="2688"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zh-HK" altLang="en-US"/>
                </a:p>
              </p:txBody>
            </p:sp>
            <p:sp>
              <p:nvSpPr>
                <p:cNvPr id="54" name="Line 42"/>
                <p:cNvSpPr>
                  <a:spLocks noChangeShapeType="1"/>
                </p:cNvSpPr>
                <p:nvPr/>
              </p:nvSpPr>
              <p:spPr bwMode="white">
                <a:xfrm>
                  <a:off x="2880"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zh-HK" altLang="en-US"/>
                </a:p>
              </p:txBody>
            </p:sp>
            <p:sp>
              <p:nvSpPr>
                <p:cNvPr id="55" name="Line 43"/>
                <p:cNvSpPr>
                  <a:spLocks noChangeShapeType="1"/>
                </p:cNvSpPr>
                <p:nvPr/>
              </p:nvSpPr>
              <p:spPr bwMode="white">
                <a:xfrm>
                  <a:off x="3072"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zh-HK" altLang="en-US"/>
                </a:p>
              </p:txBody>
            </p:sp>
            <p:sp>
              <p:nvSpPr>
                <p:cNvPr id="56" name="Line 44"/>
                <p:cNvSpPr>
                  <a:spLocks noChangeShapeType="1"/>
                </p:cNvSpPr>
                <p:nvPr/>
              </p:nvSpPr>
              <p:spPr bwMode="white">
                <a:xfrm>
                  <a:off x="3264"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zh-HK" altLang="en-US"/>
                </a:p>
              </p:txBody>
            </p:sp>
            <p:sp>
              <p:nvSpPr>
                <p:cNvPr id="57" name="Line 45"/>
                <p:cNvSpPr>
                  <a:spLocks noChangeShapeType="1"/>
                </p:cNvSpPr>
                <p:nvPr/>
              </p:nvSpPr>
              <p:spPr bwMode="white">
                <a:xfrm>
                  <a:off x="3456"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zh-HK" altLang="en-US"/>
                </a:p>
              </p:txBody>
            </p:sp>
            <p:sp>
              <p:nvSpPr>
                <p:cNvPr id="58" name="Line 46"/>
                <p:cNvSpPr>
                  <a:spLocks noChangeShapeType="1"/>
                </p:cNvSpPr>
                <p:nvPr/>
              </p:nvSpPr>
              <p:spPr bwMode="white">
                <a:xfrm>
                  <a:off x="3648"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zh-HK" altLang="en-US"/>
                </a:p>
              </p:txBody>
            </p:sp>
            <p:sp>
              <p:nvSpPr>
                <p:cNvPr id="59" name="Line 47"/>
                <p:cNvSpPr>
                  <a:spLocks noChangeShapeType="1"/>
                </p:cNvSpPr>
                <p:nvPr/>
              </p:nvSpPr>
              <p:spPr bwMode="white">
                <a:xfrm>
                  <a:off x="3840"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zh-HK" altLang="en-US"/>
                </a:p>
              </p:txBody>
            </p:sp>
            <p:sp>
              <p:nvSpPr>
                <p:cNvPr id="60" name="Line 48"/>
                <p:cNvSpPr>
                  <a:spLocks noChangeShapeType="1"/>
                </p:cNvSpPr>
                <p:nvPr/>
              </p:nvSpPr>
              <p:spPr bwMode="white">
                <a:xfrm>
                  <a:off x="4032"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zh-HK" altLang="en-US"/>
                </a:p>
              </p:txBody>
            </p:sp>
            <p:sp>
              <p:nvSpPr>
                <p:cNvPr id="61" name="Line 49"/>
                <p:cNvSpPr>
                  <a:spLocks noChangeShapeType="1"/>
                </p:cNvSpPr>
                <p:nvPr/>
              </p:nvSpPr>
              <p:spPr bwMode="white">
                <a:xfrm>
                  <a:off x="4224"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zh-HK" altLang="en-US"/>
                </a:p>
              </p:txBody>
            </p:sp>
            <p:sp>
              <p:nvSpPr>
                <p:cNvPr id="62" name="Line 50"/>
                <p:cNvSpPr>
                  <a:spLocks noChangeShapeType="1"/>
                </p:cNvSpPr>
                <p:nvPr/>
              </p:nvSpPr>
              <p:spPr bwMode="white">
                <a:xfrm>
                  <a:off x="4416"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zh-HK" altLang="en-US"/>
                </a:p>
              </p:txBody>
            </p:sp>
            <p:sp>
              <p:nvSpPr>
                <p:cNvPr id="63" name="Line 51"/>
                <p:cNvSpPr>
                  <a:spLocks noChangeShapeType="1"/>
                </p:cNvSpPr>
                <p:nvPr/>
              </p:nvSpPr>
              <p:spPr bwMode="white">
                <a:xfrm>
                  <a:off x="4608"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zh-HK" altLang="en-US"/>
                </a:p>
              </p:txBody>
            </p:sp>
            <p:sp>
              <p:nvSpPr>
                <p:cNvPr id="64" name="Line 52"/>
                <p:cNvSpPr>
                  <a:spLocks noChangeShapeType="1"/>
                </p:cNvSpPr>
                <p:nvPr/>
              </p:nvSpPr>
              <p:spPr bwMode="white">
                <a:xfrm>
                  <a:off x="4800"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zh-HK" altLang="en-US"/>
                </a:p>
              </p:txBody>
            </p:sp>
            <p:sp>
              <p:nvSpPr>
                <p:cNvPr id="65" name="Line 53"/>
                <p:cNvSpPr>
                  <a:spLocks noChangeShapeType="1"/>
                </p:cNvSpPr>
                <p:nvPr/>
              </p:nvSpPr>
              <p:spPr bwMode="white">
                <a:xfrm>
                  <a:off x="4992"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zh-HK" altLang="en-US"/>
                </a:p>
              </p:txBody>
            </p:sp>
            <p:sp>
              <p:nvSpPr>
                <p:cNvPr id="66" name="Line 54"/>
                <p:cNvSpPr>
                  <a:spLocks noChangeShapeType="1"/>
                </p:cNvSpPr>
                <p:nvPr/>
              </p:nvSpPr>
              <p:spPr bwMode="white">
                <a:xfrm>
                  <a:off x="5184"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zh-HK" altLang="en-US"/>
                </a:p>
              </p:txBody>
            </p:sp>
            <p:sp>
              <p:nvSpPr>
                <p:cNvPr id="67" name="Line 55"/>
                <p:cNvSpPr>
                  <a:spLocks noChangeShapeType="1"/>
                </p:cNvSpPr>
                <p:nvPr/>
              </p:nvSpPr>
              <p:spPr bwMode="white">
                <a:xfrm>
                  <a:off x="5376"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zh-HK" altLang="en-US"/>
                </a:p>
              </p:txBody>
            </p:sp>
            <p:sp>
              <p:nvSpPr>
                <p:cNvPr id="68" name="Line 56"/>
                <p:cNvSpPr>
                  <a:spLocks noChangeShapeType="1"/>
                </p:cNvSpPr>
                <p:nvPr/>
              </p:nvSpPr>
              <p:spPr bwMode="white">
                <a:xfrm>
                  <a:off x="5568"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zh-HK" altLang="en-US"/>
                </a:p>
              </p:txBody>
            </p:sp>
          </p:grpSp>
          <p:sp>
            <p:nvSpPr>
              <p:cNvPr id="17" name="Line 57"/>
              <p:cNvSpPr>
                <a:spLocks noChangeShapeType="1"/>
              </p:cNvSpPr>
              <p:nvPr/>
            </p:nvSpPr>
            <p:spPr bwMode="ltGray">
              <a:xfrm>
                <a:off x="5568" y="0"/>
                <a:ext cx="0" cy="1488"/>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zh-HK" altLang="en-US"/>
              </a:p>
            </p:txBody>
          </p:sp>
        </p:grpSp>
        <p:grpSp>
          <p:nvGrpSpPr>
            <p:cNvPr id="6" name="Group 58"/>
            <p:cNvGrpSpPr>
              <a:grpSpLocks/>
            </p:cNvGrpSpPr>
            <p:nvPr userDrawn="1"/>
          </p:nvGrpSpPr>
          <p:grpSpPr bwMode="auto">
            <a:xfrm>
              <a:off x="3" y="559"/>
              <a:ext cx="4192" cy="1796"/>
              <a:chOff x="3" y="559"/>
              <a:chExt cx="4192" cy="1796"/>
            </a:xfrm>
          </p:grpSpPr>
          <p:sp>
            <p:nvSpPr>
              <p:cNvPr id="11" name="Line 59"/>
              <p:cNvSpPr>
                <a:spLocks noChangeShapeType="1"/>
              </p:cNvSpPr>
              <p:nvPr/>
            </p:nvSpPr>
            <p:spPr bwMode="ltGray">
              <a:xfrm>
                <a:off x="506" y="559"/>
                <a:ext cx="0" cy="1796"/>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zh-HK" altLang="en-US"/>
              </a:p>
            </p:txBody>
          </p:sp>
          <p:sp>
            <p:nvSpPr>
              <p:cNvPr id="12" name="Line 60"/>
              <p:cNvSpPr>
                <a:spLocks noChangeShapeType="1"/>
              </p:cNvSpPr>
              <p:nvPr/>
            </p:nvSpPr>
            <p:spPr bwMode="ltGray">
              <a:xfrm flipH="1" flipV="1">
                <a:off x="3" y="1924"/>
                <a:ext cx="3211" cy="1"/>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zh-HK" altLang="en-US"/>
              </a:p>
            </p:txBody>
          </p:sp>
          <p:sp>
            <p:nvSpPr>
              <p:cNvPr id="13" name="Line 61"/>
              <p:cNvSpPr>
                <a:spLocks noChangeShapeType="1"/>
              </p:cNvSpPr>
              <p:nvPr/>
            </p:nvSpPr>
            <p:spPr bwMode="ltGray">
              <a:xfrm flipH="1" flipV="1">
                <a:off x="384" y="938"/>
                <a:ext cx="3811" cy="1"/>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zh-HK" altLang="en-US"/>
              </a:p>
            </p:txBody>
          </p:sp>
          <p:sp>
            <p:nvSpPr>
              <p:cNvPr id="14" name="Arc 62"/>
              <p:cNvSpPr>
                <a:spLocks/>
              </p:cNvSpPr>
              <p:nvPr/>
            </p:nvSpPr>
            <p:spPr bwMode="ltGray">
              <a:xfrm rot="16200000" flipH="1">
                <a:off x="426" y="860"/>
                <a:ext cx="156" cy="157"/>
              </a:xfrm>
              <a:custGeom>
                <a:avLst/>
                <a:gdLst>
                  <a:gd name="T0" fmla="*/ 0 w 43195"/>
                  <a:gd name="T1" fmla="*/ 0 h 43200"/>
                  <a:gd name="T2" fmla="*/ 0 w 43195"/>
                  <a:gd name="T3" fmla="*/ 0 h 43200"/>
                  <a:gd name="T4" fmla="*/ 0 w 43195"/>
                  <a:gd name="T5" fmla="*/ 0 h 43200"/>
                  <a:gd name="T6" fmla="*/ 0 60000 65536"/>
                  <a:gd name="T7" fmla="*/ 0 60000 65536"/>
                  <a:gd name="T8" fmla="*/ 0 60000 65536"/>
                </a:gdLst>
                <a:ahLst/>
                <a:cxnLst>
                  <a:cxn ang="T6">
                    <a:pos x="T0" y="T1"/>
                  </a:cxn>
                  <a:cxn ang="T7">
                    <a:pos x="T2" y="T3"/>
                  </a:cxn>
                  <a:cxn ang="T8">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lnTo>
                      <a:pt x="21114" y="5"/>
                    </a:lnTo>
                    <a:close/>
                  </a:path>
                </a:pathLst>
              </a:custGeom>
              <a:noFill/>
              <a:ln w="9525">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HK" altLang="en-US"/>
              </a:p>
            </p:txBody>
          </p:sp>
        </p:grpSp>
        <p:grpSp>
          <p:nvGrpSpPr>
            <p:cNvPr id="7" name="Group 63"/>
            <p:cNvGrpSpPr>
              <a:grpSpLocks/>
            </p:cNvGrpSpPr>
            <p:nvPr userDrawn="1"/>
          </p:nvGrpSpPr>
          <p:grpSpPr bwMode="auto">
            <a:xfrm>
              <a:off x="1480" y="1952"/>
              <a:ext cx="3808" cy="1812"/>
              <a:chOff x="1480" y="1952"/>
              <a:chExt cx="3808" cy="1812"/>
            </a:xfrm>
          </p:grpSpPr>
          <p:sp>
            <p:nvSpPr>
              <p:cNvPr id="8" name="Line 64"/>
              <p:cNvSpPr>
                <a:spLocks noChangeShapeType="1"/>
              </p:cNvSpPr>
              <p:nvPr/>
            </p:nvSpPr>
            <p:spPr bwMode="ltGray">
              <a:xfrm flipV="1">
                <a:off x="1480" y="3442"/>
                <a:ext cx="3808" cy="0"/>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zh-HK" altLang="en-US"/>
              </a:p>
            </p:txBody>
          </p:sp>
          <p:sp>
            <p:nvSpPr>
              <p:cNvPr id="9" name="Line 65"/>
              <p:cNvSpPr>
                <a:spLocks noChangeShapeType="1"/>
              </p:cNvSpPr>
              <p:nvPr/>
            </p:nvSpPr>
            <p:spPr bwMode="ltGray">
              <a:xfrm flipH="1">
                <a:off x="5172" y="1952"/>
                <a:ext cx="0" cy="1812"/>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zh-HK" altLang="en-US"/>
              </a:p>
            </p:txBody>
          </p:sp>
          <p:sp>
            <p:nvSpPr>
              <p:cNvPr id="10" name="Arc 66"/>
              <p:cNvSpPr>
                <a:spLocks/>
              </p:cNvSpPr>
              <p:nvPr/>
            </p:nvSpPr>
            <p:spPr bwMode="ltGray">
              <a:xfrm rot="5400000">
                <a:off x="5097" y="3347"/>
                <a:ext cx="156" cy="157"/>
              </a:xfrm>
              <a:custGeom>
                <a:avLst/>
                <a:gdLst>
                  <a:gd name="T0" fmla="*/ 0 w 43195"/>
                  <a:gd name="T1" fmla="*/ 0 h 43200"/>
                  <a:gd name="T2" fmla="*/ 0 w 43195"/>
                  <a:gd name="T3" fmla="*/ 0 h 43200"/>
                  <a:gd name="T4" fmla="*/ 0 w 43195"/>
                  <a:gd name="T5" fmla="*/ 0 h 43200"/>
                  <a:gd name="T6" fmla="*/ 0 60000 65536"/>
                  <a:gd name="T7" fmla="*/ 0 60000 65536"/>
                  <a:gd name="T8" fmla="*/ 0 60000 65536"/>
                </a:gdLst>
                <a:ahLst/>
                <a:cxnLst>
                  <a:cxn ang="T6">
                    <a:pos x="T0" y="T1"/>
                  </a:cxn>
                  <a:cxn ang="T7">
                    <a:pos x="T2" y="T3"/>
                  </a:cxn>
                  <a:cxn ang="T8">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lnTo>
                      <a:pt x="21114" y="5"/>
                    </a:lnTo>
                    <a:close/>
                  </a:path>
                </a:pathLst>
              </a:custGeom>
              <a:noFill/>
              <a:ln w="9525">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HK" altLang="en-US"/>
              </a:p>
            </p:txBody>
          </p:sp>
        </p:grpSp>
      </p:grpSp>
      <p:sp>
        <p:nvSpPr>
          <p:cNvPr id="33859" name="Rectangle 67"/>
          <p:cNvSpPr>
            <a:spLocks noGrp="1" noChangeArrowheads="1"/>
          </p:cNvSpPr>
          <p:nvPr>
            <p:ph type="ctrTitle"/>
          </p:nvPr>
        </p:nvSpPr>
        <p:spPr>
          <a:xfrm>
            <a:off x="990600" y="1752600"/>
            <a:ext cx="7772400" cy="1143000"/>
          </a:xfrm>
        </p:spPr>
        <p:txBody>
          <a:bodyPr/>
          <a:lstStyle>
            <a:lvl1pPr>
              <a:defRPr/>
            </a:lvl1pPr>
          </a:lstStyle>
          <a:p>
            <a:r>
              <a:rPr lang="zh-TW" altLang="en-US"/>
              <a:t>按一下以編輯母片標題樣式</a:t>
            </a:r>
          </a:p>
        </p:txBody>
      </p:sp>
      <p:sp>
        <p:nvSpPr>
          <p:cNvPr id="33860" name="Rectangle 68" descr="Rectangle: Click to edit Master text styles&#10;Second level&#10;Third level&#10;Fourth level&#10;Fifth level"/>
          <p:cNvSpPr>
            <a:spLocks noGrp="1" noChangeArrowheads="1"/>
          </p:cNvSpPr>
          <p:nvPr>
            <p:ph type="subTitle" idx="1"/>
          </p:nvPr>
        </p:nvSpPr>
        <p:spPr>
          <a:xfrm>
            <a:off x="990600" y="3309938"/>
            <a:ext cx="6400800" cy="1752600"/>
          </a:xfrm>
        </p:spPr>
        <p:txBody>
          <a:bodyPr/>
          <a:lstStyle>
            <a:lvl1pPr marL="0" indent="0">
              <a:buFont typeface="Wingdings" pitchFamily="2" charset="2"/>
              <a:buNone/>
              <a:defRPr/>
            </a:lvl1pPr>
          </a:lstStyle>
          <a:p>
            <a:r>
              <a:rPr lang="zh-TW" altLang="en-US"/>
              <a:t>按一下以編輯母片副標題樣式</a:t>
            </a:r>
          </a:p>
        </p:txBody>
      </p:sp>
      <p:sp>
        <p:nvSpPr>
          <p:cNvPr id="69" name="Rectangle 69"/>
          <p:cNvSpPr>
            <a:spLocks noGrp="1" noChangeArrowheads="1"/>
          </p:cNvSpPr>
          <p:nvPr>
            <p:ph type="dt" sz="quarter" idx="10"/>
          </p:nvPr>
        </p:nvSpPr>
        <p:spPr/>
        <p:txBody>
          <a:bodyPr/>
          <a:lstStyle>
            <a:lvl1pPr>
              <a:defRPr/>
            </a:lvl1pPr>
          </a:lstStyle>
          <a:p>
            <a:pPr>
              <a:defRPr/>
            </a:pPr>
            <a:endParaRPr lang="zh-TW" altLang="en-US"/>
          </a:p>
        </p:txBody>
      </p:sp>
      <p:sp>
        <p:nvSpPr>
          <p:cNvPr id="70" name="Rectangle 70"/>
          <p:cNvSpPr>
            <a:spLocks noGrp="1" noChangeArrowheads="1"/>
          </p:cNvSpPr>
          <p:nvPr>
            <p:ph type="ftr" sz="quarter" idx="11"/>
          </p:nvPr>
        </p:nvSpPr>
        <p:spPr/>
        <p:txBody>
          <a:bodyPr/>
          <a:lstStyle>
            <a:lvl1pPr>
              <a:defRPr/>
            </a:lvl1pPr>
          </a:lstStyle>
          <a:p>
            <a:pPr>
              <a:defRPr/>
            </a:pPr>
            <a:endParaRPr lang="zh-TW" altLang="en-US"/>
          </a:p>
        </p:txBody>
      </p:sp>
      <p:sp>
        <p:nvSpPr>
          <p:cNvPr id="71" name="Rectangle 71"/>
          <p:cNvSpPr>
            <a:spLocks noGrp="1" noChangeArrowheads="1"/>
          </p:cNvSpPr>
          <p:nvPr>
            <p:ph type="sldNum" sz="quarter" idx="12"/>
          </p:nvPr>
        </p:nvSpPr>
        <p:spPr/>
        <p:txBody>
          <a:bodyPr/>
          <a:lstStyle>
            <a:lvl1pPr>
              <a:defRPr/>
            </a:lvl1pPr>
          </a:lstStyle>
          <a:p>
            <a:pPr>
              <a:defRPr/>
            </a:pPr>
            <a:fld id="{34A8FE88-5101-4D80-906F-28593D88B06F}" type="slidenum">
              <a:rPr lang="zh-TW" altLang="en-US"/>
              <a:pPr>
                <a:defRPr/>
              </a:pPr>
              <a:t>‹#›</a:t>
            </a:fld>
            <a:endParaRPr lang="zh-TW" altLang="en-US"/>
          </a:p>
        </p:txBody>
      </p:sp>
    </p:spTree>
    <p:extLst>
      <p:ext uri="{BB962C8B-B14F-4D97-AF65-F5344CB8AC3E}">
        <p14:creationId xmlns:p14="http://schemas.microsoft.com/office/powerpoint/2010/main" val="6163598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5"/>
          <p:cNvSpPr>
            <a:spLocks noGrp="1" noChangeArrowheads="1"/>
          </p:cNvSpPr>
          <p:nvPr>
            <p:ph type="dt" sz="half" idx="10"/>
          </p:nvPr>
        </p:nvSpPr>
        <p:spPr>
          <a:ln/>
        </p:spPr>
        <p:txBody>
          <a:bodyPr/>
          <a:lstStyle>
            <a:lvl1pPr>
              <a:defRPr/>
            </a:lvl1pPr>
          </a:lstStyle>
          <a:p>
            <a:pPr>
              <a:defRPr/>
            </a:pPr>
            <a:endParaRPr lang="zh-TW" altLang="en-US"/>
          </a:p>
        </p:txBody>
      </p:sp>
      <p:sp>
        <p:nvSpPr>
          <p:cNvPr id="5" name="Rectangle 66"/>
          <p:cNvSpPr>
            <a:spLocks noGrp="1" noChangeArrowheads="1"/>
          </p:cNvSpPr>
          <p:nvPr>
            <p:ph type="ftr" sz="quarter" idx="11"/>
          </p:nvPr>
        </p:nvSpPr>
        <p:spPr>
          <a:ln/>
        </p:spPr>
        <p:txBody>
          <a:bodyPr/>
          <a:lstStyle>
            <a:lvl1pPr>
              <a:defRPr/>
            </a:lvl1pPr>
          </a:lstStyle>
          <a:p>
            <a:pPr>
              <a:defRPr/>
            </a:pPr>
            <a:endParaRPr lang="zh-TW" altLang="en-US"/>
          </a:p>
        </p:txBody>
      </p:sp>
      <p:sp>
        <p:nvSpPr>
          <p:cNvPr id="6" name="Rectangle 67"/>
          <p:cNvSpPr>
            <a:spLocks noGrp="1" noChangeArrowheads="1"/>
          </p:cNvSpPr>
          <p:nvPr>
            <p:ph type="sldNum" sz="quarter" idx="12"/>
          </p:nvPr>
        </p:nvSpPr>
        <p:spPr>
          <a:ln/>
        </p:spPr>
        <p:txBody>
          <a:bodyPr/>
          <a:lstStyle>
            <a:lvl1pPr>
              <a:defRPr/>
            </a:lvl1pPr>
          </a:lstStyle>
          <a:p>
            <a:pPr>
              <a:defRPr/>
            </a:pPr>
            <a:fld id="{5EEEF1ED-882E-41FF-928D-9925B86C91F5}" type="slidenum">
              <a:rPr lang="zh-TW" altLang="en-US"/>
              <a:pPr>
                <a:defRPr/>
              </a:pPr>
              <a:t>‹#›</a:t>
            </a:fld>
            <a:endParaRPr lang="zh-TW" altLang="en-US"/>
          </a:p>
        </p:txBody>
      </p:sp>
    </p:spTree>
    <p:extLst>
      <p:ext uri="{BB962C8B-B14F-4D97-AF65-F5344CB8AC3E}">
        <p14:creationId xmlns:p14="http://schemas.microsoft.com/office/powerpoint/2010/main" val="12935377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304800"/>
            <a:ext cx="200025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4800"/>
            <a:ext cx="584835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5"/>
          <p:cNvSpPr>
            <a:spLocks noGrp="1" noChangeArrowheads="1"/>
          </p:cNvSpPr>
          <p:nvPr>
            <p:ph type="dt" sz="half" idx="10"/>
          </p:nvPr>
        </p:nvSpPr>
        <p:spPr>
          <a:ln/>
        </p:spPr>
        <p:txBody>
          <a:bodyPr/>
          <a:lstStyle>
            <a:lvl1pPr>
              <a:defRPr/>
            </a:lvl1pPr>
          </a:lstStyle>
          <a:p>
            <a:pPr>
              <a:defRPr/>
            </a:pPr>
            <a:endParaRPr lang="zh-TW" altLang="en-US"/>
          </a:p>
        </p:txBody>
      </p:sp>
      <p:sp>
        <p:nvSpPr>
          <p:cNvPr id="5" name="Rectangle 66"/>
          <p:cNvSpPr>
            <a:spLocks noGrp="1" noChangeArrowheads="1"/>
          </p:cNvSpPr>
          <p:nvPr>
            <p:ph type="ftr" sz="quarter" idx="11"/>
          </p:nvPr>
        </p:nvSpPr>
        <p:spPr>
          <a:ln/>
        </p:spPr>
        <p:txBody>
          <a:bodyPr/>
          <a:lstStyle>
            <a:lvl1pPr>
              <a:defRPr/>
            </a:lvl1pPr>
          </a:lstStyle>
          <a:p>
            <a:pPr>
              <a:defRPr/>
            </a:pPr>
            <a:endParaRPr lang="zh-TW" altLang="en-US"/>
          </a:p>
        </p:txBody>
      </p:sp>
      <p:sp>
        <p:nvSpPr>
          <p:cNvPr id="6" name="Rectangle 67"/>
          <p:cNvSpPr>
            <a:spLocks noGrp="1" noChangeArrowheads="1"/>
          </p:cNvSpPr>
          <p:nvPr>
            <p:ph type="sldNum" sz="quarter" idx="12"/>
          </p:nvPr>
        </p:nvSpPr>
        <p:spPr>
          <a:ln/>
        </p:spPr>
        <p:txBody>
          <a:bodyPr/>
          <a:lstStyle>
            <a:lvl1pPr>
              <a:defRPr/>
            </a:lvl1pPr>
          </a:lstStyle>
          <a:p>
            <a:pPr>
              <a:defRPr/>
            </a:pPr>
            <a:fld id="{AB08AE07-6C83-4714-8DE4-764B97E72055}" type="slidenum">
              <a:rPr lang="zh-TW" altLang="en-US"/>
              <a:pPr>
                <a:defRPr/>
              </a:pPr>
              <a:t>‹#›</a:t>
            </a:fld>
            <a:endParaRPr lang="zh-TW" altLang="en-US"/>
          </a:p>
        </p:txBody>
      </p:sp>
    </p:spTree>
    <p:extLst>
      <p:ext uri="{BB962C8B-B14F-4D97-AF65-F5344CB8AC3E}">
        <p14:creationId xmlns:p14="http://schemas.microsoft.com/office/powerpoint/2010/main" val="5031293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77724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838200" y="1905000"/>
            <a:ext cx="7772400" cy="4114800"/>
          </a:xfrm>
        </p:spPr>
        <p:txBody>
          <a:bodyPr/>
          <a:lstStyle/>
          <a:p>
            <a:pPr lvl="0"/>
            <a:endParaRPr lang="en-US" noProof="0" smtClean="0"/>
          </a:p>
        </p:txBody>
      </p:sp>
      <p:sp>
        <p:nvSpPr>
          <p:cNvPr id="4" name="Rectangle 65"/>
          <p:cNvSpPr>
            <a:spLocks noGrp="1" noChangeArrowheads="1"/>
          </p:cNvSpPr>
          <p:nvPr>
            <p:ph type="dt" sz="half" idx="10"/>
          </p:nvPr>
        </p:nvSpPr>
        <p:spPr>
          <a:ln/>
        </p:spPr>
        <p:txBody>
          <a:bodyPr/>
          <a:lstStyle>
            <a:lvl1pPr>
              <a:defRPr/>
            </a:lvl1pPr>
          </a:lstStyle>
          <a:p>
            <a:pPr>
              <a:defRPr/>
            </a:pPr>
            <a:endParaRPr lang="zh-TW" altLang="en-US"/>
          </a:p>
        </p:txBody>
      </p:sp>
      <p:sp>
        <p:nvSpPr>
          <p:cNvPr id="5" name="Rectangle 66"/>
          <p:cNvSpPr>
            <a:spLocks noGrp="1" noChangeArrowheads="1"/>
          </p:cNvSpPr>
          <p:nvPr>
            <p:ph type="ftr" sz="quarter" idx="11"/>
          </p:nvPr>
        </p:nvSpPr>
        <p:spPr>
          <a:ln/>
        </p:spPr>
        <p:txBody>
          <a:bodyPr/>
          <a:lstStyle>
            <a:lvl1pPr>
              <a:defRPr/>
            </a:lvl1pPr>
          </a:lstStyle>
          <a:p>
            <a:pPr>
              <a:defRPr/>
            </a:pPr>
            <a:endParaRPr lang="zh-TW" altLang="en-US"/>
          </a:p>
        </p:txBody>
      </p:sp>
      <p:sp>
        <p:nvSpPr>
          <p:cNvPr id="6" name="Rectangle 67"/>
          <p:cNvSpPr>
            <a:spLocks noGrp="1" noChangeArrowheads="1"/>
          </p:cNvSpPr>
          <p:nvPr>
            <p:ph type="sldNum" sz="quarter" idx="12"/>
          </p:nvPr>
        </p:nvSpPr>
        <p:spPr>
          <a:ln/>
        </p:spPr>
        <p:txBody>
          <a:bodyPr/>
          <a:lstStyle>
            <a:lvl1pPr>
              <a:defRPr/>
            </a:lvl1pPr>
          </a:lstStyle>
          <a:p>
            <a:pPr>
              <a:defRPr/>
            </a:pPr>
            <a:fld id="{CE6BFC17-4846-4EF9-A5B6-DA6AB7EF7B67}" type="slidenum">
              <a:rPr lang="zh-TW" altLang="en-US"/>
              <a:pPr>
                <a:defRPr/>
              </a:pPr>
              <a:t>‹#›</a:t>
            </a:fld>
            <a:endParaRPr lang="zh-TW" altLang="en-US"/>
          </a:p>
        </p:txBody>
      </p:sp>
    </p:spTree>
    <p:extLst>
      <p:ext uri="{BB962C8B-B14F-4D97-AF65-F5344CB8AC3E}">
        <p14:creationId xmlns:p14="http://schemas.microsoft.com/office/powerpoint/2010/main" val="30632493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5"/>
          <p:cNvSpPr>
            <a:spLocks noGrp="1" noChangeArrowheads="1"/>
          </p:cNvSpPr>
          <p:nvPr>
            <p:ph type="dt" sz="half" idx="10"/>
          </p:nvPr>
        </p:nvSpPr>
        <p:spPr>
          <a:ln/>
        </p:spPr>
        <p:txBody>
          <a:bodyPr/>
          <a:lstStyle>
            <a:lvl1pPr>
              <a:defRPr/>
            </a:lvl1pPr>
          </a:lstStyle>
          <a:p>
            <a:pPr>
              <a:defRPr/>
            </a:pPr>
            <a:endParaRPr lang="zh-TW" altLang="en-US"/>
          </a:p>
        </p:txBody>
      </p:sp>
      <p:sp>
        <p:nvSpPr>
          <p:cNvPr id="5" name="Rectangle 66"/>
          <p:cNvSpPr>
            <a:spLocks noGrp="1" noChangeArrowheads="1"/>
          </p:cNvSpPr>
          <p:nvPr>
            <p:ph type="ftr" sz="quarter" idx="11"/>
          </p:nvPr>
        </p:nvSpPr>
        <p:spPr>
          <a:ln/>
        </p:spPr>
        <p:txBody>
          <a:bodyPr/>
          <a:lstStyle>
            <a:lvl1pPr>
              <a:defRPr/>
            </a:lvl1pPr>
          </a:lstStyle>
          <a:p>
            <a:pPr>
              <a:defRPr/>
            </a:pPr>
            <a:endParaRPr lang="zh-TW" altLang="en-US"/>
          </a:p>
        </p:txBody>
      </p:sp>
      <p:sp>
        <p:nvSpPr>
          <p:cNvPr id="6" name="Rectangle 67"/>
          <p:cNvSpPr>
            <a:spLocks noGrp="1" noChangeArrowheads="1"/>
          </p:cNvSpPr>
          <p:nvPr>
            <p:ph type="sldNum" sz="quarter" idx="12"/>
          </p:nvPr>
        </p:nvSpPr>
        <p:spPr>
          <a:ln/>
        </p:spPr>
        <p:txBody>
          <a:bodyPr/>
          <a:lstStyle>
            <a:lvl1pPr>
              <a:defRPr/>
            </a:lvl1pPr>
          </a:lstStyle>
          <a:p>
            <a:pPr>
              <a:defRPr/>
            </a:pPr>
            <a:fld id="{3146DBD8-D1C8-48DD-9454-E2C702557E40}" type="slidenum">
              <a:rPr lang="zh-TW" altLang="en-US"/>
              <a:pPr>
                <a:defRPr/>
              </a:pPr>
              <a:t>‹#›</a:t>
            </a:fld>
            <a:endParaRPr lang="zh-TW" altLang="en-US"/>
          </a:p>
        </p:txBody>
      </p:sp>
    </p:spTree>
    <p:extLst>
      <p:ext uri="{BB962C8B-B14F-4D97-AF65-F5344CB8AC3E}">
        <p14:creationId xmlns:p14="http://schemas.microsoft.com/office/powerpoint/2010/main" val="40935889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5"/>
          <p:cNvSpPr>
            <a:spLocks noGrp="1" noChangeArrowheads="1"/>
          </p:cNvSpPr>
          <p:nvPr>
            <p:ph type="dt" sz="half" idx="10"/>
          </p:nvPr>
        </p:nvSpPr>
        <p:spPr>
          <a:ln/>
        </p:spPr>
        <p:txBody>
          <a:bodyPr/>
          <a:lstStyle>
            <a:lvl1pPr>
              <a:defRPr/>
            </a:lvl1pPr>
          </a:lstStyle>
          <a:p>
            <a:pPr>
              <a:defRPr/>
            </a:pPr>
            <a:endParaRPr lang="zh-TW" altLang="en-US"/>
          </a:p>
        </p:txBody>
      </p:sp>
      <p:sp>
        <p:nvSpPr>
          <p:cNvPr id="5" name="Rectangle 66"/>
          <p:cNvSpPr>
            <a:spLocks noGrp="1" noChangeArrowheads="1"/>
          </p:cNvSpPr>
          <p:nvPr>
            <p:ph type="ftr" sz="quarter" idx="11"/>
          </p:nvPr>
        </p:nvSpPr>
        <p:spPr>
          <a:ln/>
        </p:spPr>
        <p:txBody>
          <a:bodyPr/>
          <a:lstStyle>
            <a:lvl1pPr>
              <a:defRPr/>
            </a:lvl1pPr>
          </a:lstStyle>
          <a:p>
            <a:pPr>
              <a:defRPr/>
            </a:pPr>
            <a:endParaRPr lang="zh-TW" altLang="en-US"/>
          </a:p>
        </p:txBody>
      </p:sp>
      <p:sp>
        <p:nvSpPr>
          <p:cNvPr id="6" name="Rectangle 67"/>
          <p:cNvSpPr>
            <a:spLocks noGrp="1" noChangeArrowheads="1"/>
          </p:cNvSpPr>
          <p:nvPr>
            <p:ph type="sldNum" sz="quarter" idx="12"/>
          </p:nvPr>
        </p:nvSpPr>
        <p:spPr>
          <a:ln/>
        </p:spPr>
        <p:txBody>
          <a:bodyPr/>
          <a:lstStyle>
            <a:lvl1pPr>
              <a:defRPr/>
            </a:lvl1pPr>
          </a:lstStyle>
          <a:p>
            <a:pPr>
              <a:defRPr/>
            </a:pPr>
            <a:fld id="{6E374748-FACB-4A48-BCF8-BC25327D6B54}" type="slidenum">
              <a:rPr lang="zh-TW" altLang="en-US"/>
              <a:pPr>
                <a:defRPr/>
              </a:pPr>
              <a:t>‹#›</a:t>
            </a:fld>
            <a:endParaRPr lang="zh-TW" altLang="en-US"/>
          </a:p>
        </p:txBody>
      </p:sp>
    </p:spTree>
    <p:extLst>
      <p:ext uri="{BB962C8B-B14F-4D97-AF65-F5344CB8AC3E}">
        <p14:creationId xmlns:p14="http://schemas.microsoft.com/office/powerpoint/2010/main" val="30484462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006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5"/>
          <p:cNvSpPr>
            <a:spLocks noGrp="1" noChangeArrowheads="1"/>
          </p:cNvSpPr>
          <p:nvPr>
            <p:ph type="dt" sz="half" idx="10"/>
          </p:nvPr>
        </p:nvSpPr>
        <p:spPr>
          <a:ln/>
        </p:spPr>
        <p:txBody>
          <a:bodyPr/>
          <a:lstStyle>
            <a:lvl1pPr>
              <a:defRPr/>
            </a:lvl1pPr>
          </a:lstStyle>
          <a:p>
            <a:pPr>
              <a:defRPr/>
            </a:pPr>
            <a:endParaRPr lang="zh-TW" altLang="en-US"/>
          </a:p>
        </p:txBody>
      </p:sp>
      <p:sp>
        <p:nvSpPr>
          <p:cNvPr id="6" name="Rectangle 66"/>
          <p:cNvSpPr>
            <a:spLocks noGrp="1" noChangeArrowheads="1"/>
          </p:cNvSpPr>
          <p:nvPr>
            <p:ph type="ftr" sz="quarter" idx="11"/>
          </p:nvPr>
        </p:nvSpPr>
        <p:spPr>
          <a:ln/>
        </p:spPr>
        <p:txBody>
          <a:bodyPr/>
          <a:lstStyle>
            <a:lvl1pPr>
              <a:defRPr/>
            </a:lvl1pPr>
          </a:lstStyle>
          <a:p>
            <a:pPr>
              <a:defRPr/>
            </a:pPr>
            <a:endParaRPr lang="zh-TW" altLang="en-US"/>
          </a:p>
        </p:txBody>
      </p:sp>
      <p:sp>
        <p:nvSpPr>
          <p:cNvPr id="7" name="Rectangle 67"/>
          <p:cNvSpPr>
            <a:spLocks noGrp="1" noChangeArrowheads="1"/>
          </p:cNvSpPr>
          <p:nvPr>
            <p:ph type="sldNum" sz="quarter" idx="12"/>
          </p:nvPr>
        </p:nvSpPr>
        <p:spPr>
          <a:ln/>
        </p:spPr>
        <p:txBody>
          <a:bodyPr/>
          <a:lstStyle>
            <a:lvl1pPr>
              <a:defRPr/>
            </a:lvl1pPr>
          </a:lstStyle>
          <a:p>
            <a:pPr>
              <a:defRPr/>
            </a:pPr>
            <a:fld id="{7DF5F951-D492-411A-A55C-8C9DE4C104A9}" type="slidenum">
              <a:rPr lang="zh-TW" altLang="en-US"/>
              <a:pPr>
                <a:defRPr/>
              </a:pPr>
              <a:t>‹#›</a:t>
            </a:fld>
            <a:endParaRPr lang="zh-TW" altLang="en-US"/>
          </a:p>
        </p:txBody>
      </p:sp>
    </p:spTree>
    <p:extLst>
      <p:ext uri="{BB962C8B-B14F-4D97-AF65-F5344CB8AC3E}">
        <p14:creationId xmlns:p14="http://schemas.microsoft.com/office/powerpoint/2010/main" val="15731897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5"/>
          <p:cNvSpPr>
            <a:spLocks noGrp="1" noChangeArrowheads="1"/>
          </p:cNvSpPr>
          <p:nvPr>
            <p:ph type="dt" sz="half" idx="10"/>
          </p:nvPr>
        </p:nvSpPr>
        <p:spPr>
          <a:ln/>
        </p:spPr>
        <p:txBody>
          <a:bodyPr/>
          <a:lstStyle>
            <a:lvl1pPr>
              <a:defRPr/>
            </a:lvl1pPr>
          </a:lstStyle>
          <a:p>
            <a:pPr>
              <a:defRPr/>
            </a:pPr>
            <a:endParaRPr lang="zh-TW" altLang="en-US"/>
          </a:p>
        </p:txBody>
      </p:sp>
      <p:sp>
        <p:nvSpPr>
          <p:cNvPr id="8" name="Rectangle 66"/>
          <p:cNvSpPr>
            <a:spLocks noGrp="1" noChangeArrowheads="1"/>
          </p:cNvSpPr>
          <p:nvPr>
            <p:ph type="ftr" sz="quarter" idx="11"/>
          </p:nvPr>
        </p:nvSpPr>
        <p:spPr>
          <a:ln/>
        </p:spPr>
        <p:txBody>
          <a:bodyPr/>
          <a:lstStyle>
            <a:lvl1pPr>
              <a:defRPr/>
            </a:lvl1pPr>
          </a:lstStyle>
          <a:p>
            <a:pPr>
              <a:defRPr/>
            </a:pPr>
            <a:endParaRPr lang="zh-TW" altLang="en-US"/>
          </a:p>
        </p:txBody>
      </p:sp>
      <p:sp>
        <p:nvSpPr>
          <p:cNvPr id="9" name="Rectangle 67"/>
          <p:cNvSpPr>
            <a:spLocks noGrp="1" noChangeArrowheads="1"/>
          </p:cNvSpPr>
          <p:nvPr>
            <p:ph type="sldNum" sz="quarter" idx="12"/>
          </p:nvPr>
        </p:nvSpPr>
        <p:spPr>
          <a:ln/>
        </p:spPr>
        <p:txBody>
          <a:bodyPr/>
          <a:lstStyle>
            <a:lvl1pPr>
              <a:defRPr/>
            </a:lvl1pPr>
          </a:lstStyle>
          <a:p>
            <a:pPr>
              <a:defRPr/>
            </a:pPr>
            <a:fld id="{0D7C3514-CA60-4910-B9E4-E32C465C932A}" type="slidenum">
              <a:rPr lang="zh-TW" altLang="en-US"/>
              <a:pPr>
                <a:defRPr/>
              </a:pPr>
              <a:t>‹#›</a:t>
            </a:fld>
            <a:endParaRPr lang="zh-TW" altLang="en-US"/>
          </a:p>
        </p:txBody>
      </p:sp>
    </p:spTree>
    <p:extLst>
      <p:ext uri="{BB962C8B-B14F-4D97-AF65-F5344CB8AC3E}">
        <p14:creationId xmlns:p14="http://schemas.microsoft.com/office/powerpoint/2010/main" val="25982232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5"/>
          <p:cNvSpPr>
            <a:spLocks noGrp="1" noChangeArrowheads="1"/>
          </p:cNvSpPr>
          <p:nvPr>
            <p:ph type="dt" sz="half" idx="10"/>
          </p:nvPr>
        </p:nvSpPr>
        <p:spPr>
          <a:ln/>
        </p:spPr>
        <p:txBody>
          <a:bodyPr/>
          <a:lstStyle>
            <a:lvl1pPr>
              <a:defRPr/>
            </a:lvl1pPr>
          </a:lstStyle>
          <a:p>
            <a:pPr>
              <a:defRPr/>
            </a:pPr>
            <a:endParaRPr lang="zh-TW" altLang="en-US"/>
          </a:p>
        </p:txBody>
      </p:sp>
      <p:sp>
        <p:nvSpPr>
          <p:cNvPr id="4" name="Rectangle 66"/>
          <p:cNvSpPr>
            <a:spLocks noGrp="1" noChangeArrowheads="1"/>
          </p:cNvSpPr>
          <p:nvPr>
            <p:ph type="ftr" sz="quarter" idx="11"/>
          </p:nvPr>
        </p:nvSpPr>
        <p:spPr>
          <a:ln/>
        </p:spPr>
        <p:txBody>
          <a:bodyPr/>
          <a:lstStyle>
            <a:lvl1pPr>
              <a:defRPr/>
            </a:lvl1pPr>
          </a:lstStyle>
          <a:p>
            <a:pPr>
              <a:defRPr/>
            </a:pPr>
            <a:endParaRPr lang="zh-TW" altLang="en-US"/>
          </a:p>
        </p:txBody>
      </p:sp>
      <p:sp>
        <p:nvSpPr>
          <p:cNvPr id="5" name="Rectangle 67"/>
          <p:cNvSpPr>
            <a:spLocks noGrp="1" noChangeArrowheads="1"/>
          </p:cNvSpPr>
          <p:nvPr>
            <p:ph type="sldNum" sz="quarter" idx="12"/>
          </p:nvPr>
        </p:nvSpPr>
        <p:spPr>
          <a:ln/>
        </p:spPr>
        <p:txBody>
          <a:bodyPr/>
          <a:lstStyle>
            <a:lvl1pPr>
              <a:defRPr/>
            </a:lvl1pPr>
          </a:lstStyle>
          <a:p>
            <a:pPr>
              <a:defRPr/>
            </a:pPr>
            <a:fld id="{23B1A303-7ECC-4FC9-A68B-AC2F3F399186}" type="slidenum">
              <a:rPr lang="zh-TW" altLang="en-US"/>
              <a:pPr>
                <a:defRPr/>
              </a:pPr>
              <a:t>‹#›</a:t>
            </a:fld>
            <a:endParaRPr lang="zh-TW" altLang="en-US"/>
          </a:p>
        </p:txBody>
      </p:sp>
    </p:spTree>
    <p:extLst>
      <p:ext uri="{BB962C8B-B14F-4D97-AF65-F5344CB8AC3E}">
        <p14:creationId xmlns:p14="http://schemas.microsoft.com/office/powerpoint/2010/main" val="175657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5"/>
          <p:cNvSpPr>
            <a:spLocks noGrp="1" noChangeArrowheads="1"/>
          </p:cNvSpPr>
          <p:nvPr>
            <p:ph type="dt" sz="half" idx="10"/>
          </p:nvPr>
        </p:nvSpPr>
        <p:spPr>
          <a:ln/>
        </p:spPr>
        <p:txBody>
          <a:bodyPr/>
          <a:lstStyle>
            <a:lvl1pPr>
              <a:defRPr/>
            </a:lvl1pPr>
          </a:lstStyle>
          <a:p>
            <a:pPr>
              <a:defRPr/>
            </a:pPr>
            <a:endParaRPr lang="zh-TW" altLang="en-US"/>
          </a:p>
        </p:txBody>
      </p:sp>
      <p:sp>
        <p:nvSpPr>
          <p:cNvPr id="3" name="Rectangle 66"/>
          <p:cNvSpPr>
            <a:spLocks noGrp="1" noChangeArrowheads="1"/>
          </p:cNvSpPr>
          <p:nvPr>
            <p:ph type="ftr" sz="quarter" idx="11"/>
          </p:nvPr>
        </p:nvSpPr>
        <p:spPr>
          <a:ln/>
        </p:spPr>
        <p:txBody>
          <a:bodyPr/>
          <a:lstStyle>
            <a:lvl1pPr>
              <a:defRPr/>
            </a:lvl1pPr>
          </a:lstStyle>
          <a:p>
            <a:pPr>
              <a:defRPr/>
            </a:pPr>
            <a:endParaRPr lang="zh-TW" altLang="en-US"/>
          </a:p>
        </p:txBody>
      </p:sp>
      <p:sp>
        <p:nvSpPr>
          <p:cNvPr id="4" name="Rectangle 67"/>
          <p:cNvSpPr>
            <a:spLocks noGrp="1" noChangeArrowheads="1"/>
          </p:cNvSpPr>
          <p:nvPr>
            <p:ph type="sldNum" sz="quarter" idx="12"/>
          </p:nvPr>
        </p:nvSpPr>
        <p:spPr>
          <a:ln/>
        </p:spPr>
        <p:txBody>
          <a:bodyPr/>
          <a:lstStyle>
            <a:lvl1pPr>
              <a:defRPr/>
            </a:lvl1pPr>
          </a:lstStyle>
          <a:p>
            <a:pPr>
              <a:defRPr/>
            </a:pPr>
            <a:fld id="{5797B6D8-5D32-48C1-8ACB-2BA3EFDD7F13}" type="slidenum">
              <a:rPr lang="zh-TW" altLang="en-US"/>
              <a:pPr>
                <a:defRPr/>
              </a:pPr>
              <a:t>‹#›</a:t>
            </a:fld>
            <a:endParaRPr lang="zh-TW" altLang="en-US"/>
          </a:p>
        </p:txBody>
      </p:sp>
    </p:spTree>
    <p:extLst>
      <p:ext uri="{BB962C8B-B14F-4D97-AF65-F5344CB8AC3E}">
        <p14:creationId xmlns:p14="http://schemas.microsoft.com/office/powerpoint/2010/main" val="39404443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5"/>
          <p:cNvSpPr>
            <a:spLocks noGrp="1" noChangeArrowheads="1"/>
          </p:cNvSpPr>
          <p:nvPr>
            <p:ph type="dt" sz="half" idx="10"/>
          </p:nvPr>
        </p:nvSpPr>
        <p:spPr>
          <a:ln/>
        </p:spPr>
        <p:txBody>
          <a:bodyPr/>
          <a:lstStyle>
            <a:lvl1pPr>
              <a:defRPr/>
            </a:lvl1pPr>
          </a:lstStyle>
          <a:p>
            <a:pPr>
              <a:defRPr/>
            </a:pPr>
            <a:endParaRPr lang="zh-TW" altLang="en-US"/>
          </a:p>
        </p:txBody>
      </p:sp>
      <p:sp>
        <p:nvSpPr>
          <p:cNvPr id="6" name="Rectangle 66"/>
          <p:cNvSpPr>
            <a:spLocks noGrp="1" noChangeArrowheads="1"/>
          </p:cNvSpPr>
          <p:nvPr>
            <p:ph type="ftr" sz="quarter" idx="11"/>
          </p:nvPr>
        </p:nvSpPr>
        <p:spPr>
          <a:ln/>
        </p:spPr>
        <p:txBody>
          <a:bodyPr/>
          <a:lstStyle>
            <a:lvl1pPr>
              <a:defRPr/>
            </a:lvl1pPr>
          </a:lstStyle>
          <a:p>
            <a:pPr>
              <a:defRPr/>
            </a:pPr>
            <a:endParaRPr lang="zh-TW" altLang="en-US"/>
          </a:p>
        </p:txBody>
      </p:sp>
      <p:sp>
        <p:nvSpPr>
          <p:cNvPr id="7" name="Rectangle 67"/>
          <p:cNvSpPr>
            <a:spLocks noGrp="1" noChangeArrowheads="1"/>
          </p:cNvSpPr>
          <p:nvPr>
            <p:ph type="sldNum" sz="quarter" idx="12"/>
          </p:nvPr>
        </p:nvSpPr>
        <p:spPr>
          <a:ln/>
        </p:spPr>
        <p:txBody>
          <a:bodyPr/>
          <a:lstStyle>
            <a:lvl1pPr>
              <a:defRPr/>
            </a:lvl1pPr>
          </a:lstStyle>
          <a:p>
            <a:pPr>
              <a:defRPr/>
            </a:pPr>
            <a:fld id="{DC4C64F6-437D-4F8B-B30E-B8BBAC1F3233}" type="slidenum">
              <a:rPr lang="zh-TW" altLang="en-US"/>
              <a:pPr>
                <a:defRPr/>
              </a:pPr>
              <a:t>‹#›</a:t>
            </a:fld>
            <a:endParaRPr lang="zh-TW" altLang="en-US"/>
          </a:p>
        </p:txBody>
      </p:sp>
    </p:spTree>
    <p:extLst>
      <p:ext uri="{BB962C8B-B14F-4D97-AF65-F5344CB8AC3E}">
        <p14:creationId xmlns:p14="http://schemas.microsoft.com/office/powerpoint/2010/main" val="14267406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5"/>
          <p:cNvSpPr>
            <a:spLocks noGrp="1" noChangeArrowheads="1"/>
          </p:cNvSpPr>
          <p:nvPr>
            <p:ph type="dt" sz="half" idx="10"/>
          </p:nvPr>
        </p:nvSpPr>
        <p:spPr>
          <a:ln/>
        </p:spPr>
        <p:txBody>
          <a:bodyPr/>
          <a:lstStyle>
            <a:lvl1pPr>
              <a:defRPr/>
            </a:lvl1pPr>
          </a:lstStyle>
          <a:p>
            <a:pPr>
              <a:defRPr/>
            </a:pPr>
            <a:endParaRPr lang="zh-TW" altLang="en-US"/>
          </a:p>
        </p:txBody>
      </p:sp>
      <p:sp>
        <p:nvSpPr>
          <p:cNvPr id="6" name="Rectangle 66"/>
          <p:cNvSpPr>
            <a:spLocks noGrp="1" noChangeArrowheads="1"/>
          </p:cNvSpPr>
          <p:nvPr>
            <p:ph type="ftr" sz="quarter" idx="11"/>
          </p:nvPr>
        </p:nvSpPr>
        <p:spPr>
          <a:ln/>
        </p:spPr>
        <p:txBody>
          <a:bodyPr/>
          <a:lstStyle>
            <a:lvl1pPr>
              <a:defRPr/>
            </a:lvl1pPr>
          </a:lstStyle>
          <a:p>
            <a:pPr>
              <a:defRPr/>
            </a:pPr>
            <a:endParaRPr lang="zh-TW" altLang="en-US"/>
          </a:p>
        </p:txBody>
      </p:sp>
      <p:sp>
        <p:nvSpPr>
          <p:cNvPr id="7" name="Rectangle 67"/>
          <p:cNvSpPr>
            <a:spLocks noGrp="1" noChangeArrowheads="1"/>
          </p:cNvSpPr>
          <p:nvPr>
            <p:ph type="sldNum" sz="quarter" idx="12"/>
          </p:nvPr>
        </p:nvSpPr>
        <p:spPr>
          <a:ln/>
        </p:spPr>
        <p:txBody>
          <a:bodyPr/>
          <a:lstStyle>
            <a:lvl1pPr>
              <a:defRPr/>
            </a:lvl1pPr>
          </a:lstStyle>
          <a:p>
            <a:pPr>
              <a:defRPr/>
            </a:pPr>
            <a:fld id="{1DD3ECF6-2B36-4712-8461-9066DF04E438}" type="slidenum">
              <a:rPr lang="zh-TW" altLang="en-US"/>
              <a:pPr>
                <a:defRPr/>
              </a:pPr>
              <a:t>‹#›</a:t>
            </a:fld>
            <a:endParaRPr lang="zh-TW" altLang="en-US"/>
          </a:p>
        </p:txBody>
      </p:sp>
    </p:spTree>
    <p:extLst>
      <p:ext uri="{BB962C8B-B14F-4D97-AF65-F5344CB8AC3E}">
        <p14:creationId xmlns:p14="http://schemas.microsoft.com/office/powerpoint/2010/main" val="32400603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44000" cy="6858000"/>
            <a:chOff x="0" y="0"/>
            <a:chExt cx="5760" cy="4320"/>
          </a:xfrm>
        </p:grpSpPr>
        <p:grpSp>
          <p:nvGrpSpPr>
            <p:cNvPr id="1032" name="Group 3"/>
            <p:cNvGrpSpPr>
              <a:grpSpLocks/>
            </p:cNvGrpSpPr>
            <p:nvPr/>
          </p:nvGrpSpPr>
          <p:grpSpPr bwMode="auto">
            <a:xfrm>
              <a:off x="0" y="0"/>
              <a:ext cx="5760" cy="4320"/>
              <a:chOff x="0" y="0"/>
              <a:chExt cx="5760" cy="4320"/>
            </a:xfrm>
          </p:grpSpPr>
          <p:grpSp>
            <p:nvGrpSpPr>
              <p:cNvPr id="1039" name="Group 4"/>
              <p:cNvGrpSpPr>
                <a:grpSpLocks/>
              </p:cNvGrpSpPr>
              <p:nvPr/>
            </p:nvGrpSpPr>
            <p:grpSpPr bwMode="auto">
              <a:xfrm>
                <a:off x="0" y="192"/>
                <a:ext cx="5760" cy="4032"/>
                <a:chOff x="0" y="192"/>
                <a:chExt cx="5760" cy="4032"/>
              </a:xfrm>
            </p:grpSpPr>
            <p:sp>
              <p:nvSpPr>
                <p:cNvPr id="1070" name="Line 5"/>
                <p:cNvSpPr>
                  <a:spLocks noChangeShapeType="1"/>
                </p:cNvSpPr>
                <p:nvPr/>
              </p:nvSpPr>
              <p:spPr bwMode="white">
                <a:xfrm>
                  <a:off x="0" y="192"/>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zh-HK" altLang="en-US"/>
                </a:p>
              </p:txBody>
            </p:sp>
            <p:sp>
              <p:nvSpPr>
                <p:cNvPr id="1071" name="Line 6"/>
                <p:cNvSpPr>
                  <a:spLocks noChangeShapeType="1"/>
                </p:cNvSpPr>
                <p:nvPr/>
              </p:nvSpPr>
              <p:spPr bwMode="white">
                <a:xfrm>
                  <a:off x="0" y="384"/>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zh-HK" altLang="en-US"/>
                </a:p>
              </p:txBody>
            </p:sp>
            <p:sp>
              <p:nvSpPr>
                <p:cNvPr id="1072" name="Line 7"/>
                <p:cNvSpPr>
                  <a:spLocks noChangeShapeType="1"/>
                </p:cNvSpPr>
                <p:nvPr/>
              </p:nvSpPr>
              <p:spPr bwMode="white">
                <a:xfrm>
                  <a:off x="0" y="576"/>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zh-HK" altLang="en-US"/>
                </a:p>
              </p:txBody>
            </p:sp>
            <p:sp>
              <p:nvSpPr>
                <p:cNvPr id="1073" name="Line 8"/>
                <p:cNvSpPr>
                  <a:spLocks noChangeShapeType="1"/>
                </p:cNvSpPr>
                <p:nvPr/>
              </p:nvSpPr>
              <p:spPr bwMode="white">
                <a:xfrm>
                  <a:off x="0" y="768"/>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zh-HK" altLang="en-US"/>
                </a:p>
              </p:txBody>
            </p:sp>
            <p:sp>
              <p:nvSpPr>
                <p:cNvPr id="1074" name="Line 9"/>
                <p:cNvSpPr>
                  <a:spLocks noChangeShapeType="1"/>
                </p:cNvSpPr>
                <p:nvPr/>
              </p:nvSpPr>
              <p:spPr bwMode="white">
                <a:xfrm>
                  <a:off x="0" y="960"/>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zh-HK" altLang="en-US"/>
                </a:p>
              </p:txBody>
            </p:sp>
            <p:sp>
              <p:nvSpPr>
                <p:cNvPr id="1075" name="Line 10"/>
                <p:cNvSpPr>
                  <a:spLocks noChangeShapeType="1"/>
                </p:cNvSpPr>
                <p:nvPr/>
              </p:nvSpPr>
              <p:spPr bwMode="white">
                <a:xfrm>
                  <a:off x="0" y="1152"/>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zh-HK" altLang="en-US"/>
                </a:p>
              </p:txBody>
            </p:sp>
            <p:sp>
              <p:nvSpPr>
                <p:cNvPr id="1076" name="Line 11"/>
                <p:cNvSpPr>
                  <a:spLocks noChangeShapeType="1"/>
                </p:cNvSpPr>
                <p:nvPr/>
              </p:nvSpPr>
              <p:spPr bwMode="white">
                <a:xfrm>
                  <a:off x="0" y="1344"/>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zh-HK" altLang="en-US"/>
                </a:p>
              </p:txBody>
            </p:sp>
            <p:sp>
              <p:nvSpPr>
                <p:cNvPr id="1077" name="Line 12"/>
                <p:cNvSpPr>
                  <a:spLocks noChangeShapeType="1"/>
                </p:cNvSpPr>
                <p:nvPr/>
              </p:nvSpPr>
              <p:spPr bwMode="white">
                <a:xfrm>
                  <a:off x="0" y="1536"/>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zh-HK" altLang="en-US"/>
                </a:p>
              </p:txBody>
            </p:sp>
            <p:sp>
              <p:nvSpPr>
                <p:cNvPr id="1078" name="Line 13"/>
                <p:cNvSpPr>
                  <a:spLocks noChangeShapeType="1"/>
                </p:cNvSpPr>
                <p:nvPr/>
              </p:nvSpPr>
              <p:spPr bwMode="white">
                <a:xfrm>
                  <a:off x="0" y="1728"/>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zh-HK" altLang="en-US"/>
                </a:p>
              </p:txBody>
            </p:sp>
            <p:sp>
              <p:nvSpPr>
                <p:cNvPr id="1079" name="Line 14"/>
                <p:cNvSpPr>
                  <a:spLocks noChangeShapeType="1"/>
                </p:cNvSpPr>
                <p:nvPr/>
              </p:nvSpPr>
              <p:spPr bwMode="white">
                <a:xfrm>
                  <a:off x="0" y="1920"/>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zh-HK" altLang="en-US"/>
                </a:p>
              </p:txBody>
            </p:sp>
            <p:sp>
              <p:nvSpPr>
                <p:cNvPr id="1080" name="Line 15"/>
                <p:cNvSpPr>
                  <a:spLocks noChangeShapeType="1"/>
                </p:cNvSpPr>
                <p:nvPr/>
              </p:nvSpPr>
              <p:spPr bwMode="white">
                <a:xfrm>
                  <a:off x="0" y="2112"/>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zh-HK" altLang="en-US"/>
                </a:p>
              </p:txBody>
            </p:sp>
            <p:sp>
              <p:nvSpPr>
                <p:cNvPr id="1081" name="Line 16"/>
                <p:cNvSpPr>
                  <a:spLocks noChangeShapeType="1"/>
                </p:cNvSpPr>
                <p:nvPr/>
              </p:nvSpPr>
              <p:spPr bwMode="white">
                <a:xfrm>
                  <a:off x="0" y="2304"/>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zh-HK" altLang="en-US"/>
                </a:p>
              </p:txBody>
            </p:sp>
            <p:sp>
              <p:nvSpPr>
                <p:cNvPr id="1082" name="Line 17"/>
                <p:cNvSpPr>
                  <a:spLocks noChangeShapeType="1"/>
                </p:cNvSpPr>
                <p:nvPr/>
              </p:nvSpPr>
              <p:spPr bwMode="white">
                <a:xfrm>
                  <a:off x="0" y="2496"/>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zh-HK" altLang="en-US"/>
                </a:p>
              </p:txBody>
            </p:sp>
            <p:sp>
              <p:nvSpPr>
                <p:cNvPr id="1083" name="Line 18"/>
                <p:cNvSpPr>
                  <a:spLocks noChangeShapeType="1"/>
                </p:cNvSpPr>
                <p:nvPr/>
              </p:nvSpPr>
              <p:spPr bwMode="white">
                <a:xfrm>
                  <a:off x="0" y="2688"/>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zh-HK" altLang="en-US"/>
                </a:p>
              </p:txBody>
            </p:sp>
            <p:sp>
              <p:nvSpPr>
                <p:cNvPr id="1084" name="Line 19"/>
                <p:cNvSpPr>
                  <a:spLocks noChangeShapeType="1"/>
                </p:cNvSpPr>
                <p:nvPr/>
              </p:nvSpPr>
              <p:spPr bwMode="white">
                <a:xfrm>
                  <a:off x="0" y="2880"/>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zh-HK" altLang="en-US"/>
                </a:p>
              </p:txBody>
            </p:sp>
            <p:sp>
              <p:nvSpPr>
                <p:cNvPr id="1085" name="Line 20"/>
                <p:cNvSpPr>
                  <a:spLocks noChangeShapeType="1"/>
                </p:cNvSpPr>
                <p:nvPr/>
              </p:nvSpPr>
              <p:spPr bwMode="white">
                <a:xfrm>
                  <a:off x="0" y="3072"/>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zh-HK" altLang="en-US"/>
                </a:p>
              </p:txBody>
            </p:sp>
            <p:sp>
              <p:nvSpPr>
                <p:cNvPr id="1086" name="Line 21"/>
                <p:cNvSpPr>
                  <a:spLocks noChangeShapeType="1"/>
                </p:cNvSpPr>
                <p:nvPr/>
              </p:nvSpPr>
              <p:spPr bwMode="white">
                <a:xfrm>
                  <a:off x="0" y="3264"/>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zh-HK" altLang="en-US"/>
                </a:p>
              </p:txBody>
            </p:sp>
            <p:sp>
              <p:nvSpPr>
                <p:cNvPr id="1087" name="Line 22"/>
                <p:cNvSpPr>
                  <a:spLocks noChangeShapeType="1"/>
                </p:cNvSpPr>
                <p:nvPr/>
              </p:nvSpPr>
              <p:spPr bwMode="white">
                <a:xfrm>
                  <a:off x="0" y="3456"/>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zh-HK" altLang="en-US"/>
                </a:p>
              </p:txBody>
            </p:sp>
            <p:sp>
              <p:nvSpPr>
                <p:cNvPr id="1088" name="Line 23"/>
                <p:cNvSpPr>
                  <a:spLocks noChangeShapeType="1"/>
                </p:cNvSpPr>
                <p:nvPr/>
              </p:nvSpPr>
              <p:spPr bwMode="white">
                <a:xfrm>
                  <a:off x="0" y="3648"/>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zh-HK" altLang="en-US"/>
                </a:p>
              </p:txBody>
            </p:sp>
            <p:sp>
              <p:nvSpPr>
                <p:cNvPr id="1089" name="Line 24"/>
                <p:cNvSpPr>
                  <a:spLocks noChangeShapeType="1"/>
                </p:cNvSpPr>
                <p:nvPr/>
              </p:nvSpPr>
              <p:spPr bwMode="white">
                <a:xfrm>
                  <a:off x="0" y="3840"/>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zh-HK" altLang="en-US"/>
                </a:p>
              </p:txBody>
            </p:sp>
            <p:sp>
              <p:nvSpPr>
                <p:cNvPr id="1090" name="Line 25"/>
                <p:cNvSpPr>
                  <a:spLocks noChangeShapeType="1"/>
                </p:cNvSpPr>
                <p:nvPr/>
              </p:nvSpPr>
              <p:spPr bwMode="white">
                <a:xfrm>
                  <a:off x="0" y="4032"/>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zh-HK" altLang="en-US"/>
                </a:p>
              </p:txBody>
            </p:sp>
            <p:sp>
              <p:nvSpPr>
                <p:cNvPr id="1091" name="Line 26"/>
                <p:cNvSpPr>
                  <a:spLocks noChangeShapeType="1"/>
                </p:cNvSpPr>
                <p:nvPr/>
              </p:nvSpPr>
              <p:spPr bwMode="white">
                <a:xfrm>
                  <a:off x="0" y="4224"/>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zh-HK" altLang="en-US"/>
                </a:p>
              </p:txBody>
            </p:sp>
          </p:grpSp>
          <p:grpSp>
            <p:nvGrpSpPr>
              <p:cNvPr id="1040" name="Group 27"/>
              <p:cNvGrpSpPr>
                <a:grpSpLocks/>
              </p:cNvGrpSpPr>
              <p:nvPr/>
            </p:nvGrpSpPr>
            <p:grpSpPr bwMode="auto">
              <a:xfrm>
                <a:off x="192" y="0"/>
                <a:ext cx="5376" cy="4320"/>
                <a:chOff x="192" y="0"/>
                <a:chExt cx="5376" cy="4320"/>
              </a:xfrm>
            </p:grpSpPr>
            <p:sp>
              <p:nvSpPr>
                <p:cNvPr id="1041" name="Line 28"/>
                <p:cNvSpPr>
                  <a:spLocks noChangeShapeType="1"/>
                </p:cNvSpPr>
                <p:nvPr/>
              </p:nvSpPr>
              <p:spPr bwMode="white">
                <a:xfrm>
                  <a:off x="192"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zh-HK" altLang="en-US"/>
                </a:p>
              </p:txBody>
            </p:sp>
            <p:sp>
              <p:nvSpPr>
                <p:cNvPr id="1042" name="Line 29"/>
                <p:cNvSpPr>
                  <a:spLocks noChangeShapeType="1"/>
                </p:cNvSpPr>
                <p:nvPr/>
              </p:nvSpPr>
              <p:spPr bwMode="white">
                <a:xfrm>
                  <a:off x="384"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zh-HK" altLang="en-US"/>
                </a:p>
              </p:txBody>
            </p:sp>
            <p:sp>
              <p:nvSpPr>
                <p:cNvPr id="1043" name="Line 30"/>
                <p:cNvSpPr>
                  <a:spLocks noChangeShapeType="1"/>
                </p:cNvSpPr>
                <p:nvPr/>
              </p:nvSpPr>
              <p:spPr bwMode="white">
                <a:xfrm>
                  <a:off x="576"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zh-HK" altLang="en-US"/>
                </a:p>
              </p:txBody>
            </p:sp>
            <p:sp>
              <p:nvSpPr>
                <p:cNvPr id="1044" name="Line 31"/>
                <p:cNvSpPr>
                  <a:spLocks noChangeShapeType="1"/>
                </p:cNvSpPr>
                <p:nvPr/>
              </p:nvSpPr>
              <p:spPr bwMode="white">
                <a:xfrm>
                  <a:off x="768"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zh-HK" altLang="en-US"/>
                </a:p>
              </p:txBody>
            </p:sp>
            <p:sp>
              <p:nvSpPr>
                <p:cNvPr id="1045" name="Line 32"/>
                <p:cNvSpPr>
                  <a:spLocks noChangeShapeType="1"/>
                </p:cNvSpPr>
                <p:nvPr/>
              </p:nvSpPr>
              <p:spPr bwMode="white">
                <a:xfrm>
                  <a:off x="960"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zh-HK" altLang="en-US"/>
                </a:p>
              </p:txBody>
            </p:sp>
            <p:sp>
              <p:nvSpPr>
                <p:cNvPr id="1046" name="Line 33"/>
                <p:cNvSpPr>
                  <a:spLocks noChangeShapeType="1"/>
                </p:cNvSpPr>
                <p:nvPr/>
              </p:nvSpPr>
              <p:spPr bwMode="white">
                <a:xfrm>
                  <a:off x="1152"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zh-HK" altLang="en-US"/>
                </a:p>
              </p:txBody>
            </p:sp>
            <p:sp>
              <p:nvSpPr>
                <p:cNvPr id="1047" name="Line 34"/>
                <p:cNvSpPr>
                  <a:spLocks noChangeShapeType="1"/>
                </p:cNvSpPr>
                <p:nvPr/>
              </p:nvSpPr>
              <p:spPr bwMode="white">
                <a:xfrm>
                  <a:off x="1344"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zh-HK" altLang="en-US"/>
                </a:p>
              </p:txBody>
            </p:sp>
            <p:sp>
              <p:nvSpPr>
                <p:cNvPr id="1048" name="Line 35"/>
                <p:cNvSpPr>
                  <a:spLocks noChangeShapeType="1"/>
                </p:cNvSpPr>
                <p:nvPr/>
              </p:nvSpPr>
              <p:spPr bwMode="white">
                <a:xfrm>
                  <a:off x="1536"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zh-HK" altLang="en-US"/>
                </a:p>
              </p:txBody>
            </p:sp>
            <p:sp>
              <p:nvSpPr>
                <p:cNvPr id="1049" name="Line 36"/>
                <p:cNvSpPr>
                  <a:spLocks noChangeShapeType="1"/>
                </p:cNvSpPr>
                <p:nvPr/>
              </p:nvSpPr>
              <p:spPr bwMode="white">
                <a:xfrm>
                  <a:off x="1728"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zh-HK" altLang="en-US"/>
                </a:p>
              </p:txBody>
            </p:sp>
            <p:sp>
              <p:nvSpPr>
                <p:cNvPr id="1050" name="Line 37"/>
                <p:cNvSpPr>
                  <a:spLocks noChangeShapeType="1"/>
                </p:cNvSpPr>
                <p:nvPr/>
              </p:nvSpPr>
              <p:spPr bwMode="white">
                <a:xfrm>
                  <a:off x="1920"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zh-HK" altLang="en-US"/>
                </a:p>
              </p:txBody>
            </p:sp>
            <p:sp>
              <p:nvSpPr>
                <p:cNvPr id="1051" name="Line 38"/>
                <p:cNvSpPr>
                  <a:spLocks noChangeShapeType="1"/>
                </p:cNvSpPr>
                <p:nvPr/>
              </p:nvSpPr>
              <p:spPr bwMode="white">
                <a:xfrm>
                  <a:off x="2112"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zh-HK" altLang="en-US"/>
                </a:p>
              </p:txBody>
            </p:sp>
            <p:sp>
              <p:nvSpPr>
                <p:cNvPr id="1052" name="Line 39"/>
                <p:cNvSpPr>
                  <a:spLocks noChangeShapeType="1"/>
                </p:cNvSpPr>
                <p:nvPr/>
              </p:nvSpPr>
              <p:spPr bwMode="white">
                <a:xfrm>
                  <a:off x="2304"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zh-HK" altLang="en-US"/>
                </a:p>
              </p:txBody>
            </p:sp>
            <p:sp>
              <p:nvSpPr>
                <p:cNvPr id="1053" name="Line 40"/>
                <p:cNvSpPr>
                  <a:spLocks noChangeShapeType="1"/>
                </p:cNvSpPr>
                <p:nvPr/>
              </p:nvSpPr>
              <p:spPr bwMode="white">
                <a:xfrm>
                  <a:off x="2496"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zh-HK" altLang="en-US"/>
                </a:p>
              </p:txBody>
            </p:sp>
            <p:sp>
              <p:nvSpPr>
                <p:cNvPr id="1054" name="Line 41"/>
                <p:cNvSpPr>
                  <a:spLocks noChangeShapeType="1"/>
                </p:cNvSpPr>
                <p:nvPr/>
              </p:nvSpPr>
              <p:spPr bwMode="white">
                <a:xfrm>
                  <a:off x="2688"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zh-HK" altLang="en-US"/>
                </a:p>
              </p:txBody>
            </p:sp>
            <p:sp>
              <p:nvSpPr>
                <p:cNvPr id="1055" name="Line 42"/>
                <p:cNvSpPr>
                  <a:spLocks noChangeShapeType="1"/>
                </p:cNvSpPr>
                <p:nvPr/>
              </p:nvSpPr>
              <p:spPr bwMode="white">
                <a:xfrm>
                  <a:off x="2880"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zh-HK" altLang="en-US"/>
                </a:p>
              </p:txBody>
            </p:sp>
            <p:sp>
              <p:nvSpPr>
                <p:cNvPr id="1056" name="Line 43"/>
                <p:cNvSpPr>
                  <a:spLocks noChangeShapeType="1"/>
                </p:cNvSpPr>
                <p:nvPr/>
              </p:nvSpPr>
              <p:spPr bwMode="white">
                <a:xfrm>
                  <a:off x="3072"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zh-HK" altLang="en-US"/>
                </a:p>
              </p:txBody>
            </p:sp>
            <p:sp>
              <p:nvSpPr>
                <p:cNvPr id="1057" name="Line 44"/>
                <p:cNvSpPr>
                  <a:spLocks noChangeShapeType="1"/>
                </p:cNvSpPr>
                <p:nvPr/>
              </p:nvSpPr>
              <p:spPr bwMode="white">
                <a:xfrm>
                  <a:off x="3264"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zh-HK" altLang="en-US"/>
                </a:p>
              </p:txBody>
            </p:sp>
            <p:sp>
              <p:nvSpPr>
                <p:cNvPr id="1058" name="Line 45"/>
                <p:cNvSpPr>
                  <a:spLocks noChangeShapeType="1"/>
                </p:cNvSpPr>
                <p:nvPr/>
              </p:nvSpPr>
              <p:spPr bwMode="white">
                <a:xfrm>
                  <a:off x="3456"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zh-HK" altLang="en-US"/>
                </a:p>
              </p:txBody>
            </p:sp>
            <p:sp>
              <p:nvSpPr>
                <p:cNvPr id="1059" name="Line 46"/>
                <p:cNvSpPr>
                  <a:spLocks noChangeShapeType="1"/>
                </p:cNvSpPr>
                <p:nvPr/>
              </p:nvSpPr>
              <p:spPr bwMode="white">
                <a:xfrm>
                  <a:off x="3648"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zh-HK" altLang="en-US"/>
                </a:p>
              </p:txBody>
            </p:sp>
            <p:sp>
              <p:nvSpPr>
                <p:cNvPr id="1060" name="Line 47"/>
                <p:cNvSpPr>
                  <a:spLocks noChangeShapeType="1"/>
                </p:cNvSpPr>
                <p:nvPr/>
              </p:nvSpPr>
              <p:spPr bwMode="white">
                <a:xfrm>
                  <a:off x="3840"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zh-HK" altLang="en-US"/>
                </a:p>
              </p:txBody>
            </p:sp>
            <p:sp>
              <p:nvSpPr>
                <p:cNvPr id="1061" name="Line 48"/>
                <p:cNvSpPr>
                  <a:spLocks noChangeShapeType="1"/>
                </p:cNvSpPr>
                <p:nvPr/>
              </p:nvSpPr>
              <p:spPr bwMode="white">
                <a:xfrm>
                  <a:off x="4032"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zh-HK" altLang="en-US"/>
                </a:p>
              </p:txBody>
            </p:sp>
            <p:sp>
              <p:nvSpPr>
                <p:cNvPr id="1062" name="Line 49"/>
                <p:cNvSpPr>
                  <a:spLocks noChangeShapeType="1"/>
                </p:cNvSpPr>
                <p:nvPr/>
              </p:nvSpPr>
              <p:spPr bwMode="white">
                <a:xfrm>
                  <a:off x="4224"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zh-HK" altLang="en-US"/>
                </a:p>
              </p:txBody>
            </p:sp>
            <p:sp>
              <p:nvSpPr>
                <p:cNvPr id="1063" name="Line 50"/>
                <p:cNvSpPr>
                  <a:spLocks noChangeShapeType="1"/>
                </p:cNvSpPr>
                <p:nvPr/>
              </p:nvSpPr>
              <p:spPr bwMode="white">
                <a:xfrm>
                  <a:off x="4416"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zh-HK" altLang="en-US"/>
                </a:p>
              </p:txBody>
            </p:sp>
            <p:sp>
              <p:nvSpPr>
                <p:cNvPr id="1064" name="Line 51"/>
                <p:cNvSpPr>
                  <a:spLocks noChangeShapeType="1"/>
                </p:cNvSpPr>
                <p:nvPr/>
              </p:nvSpPr>
              <p:spPr bwMode="white">
                <a:xfrm>
                  <a:off x="4608"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zh-HK" altLang="en-US"/>
                </a:p>
              </p:txBody>
            </p:sp>
            <p:sp>
              <p:nvSpPr>
                <p:cNvPr id="1065" name="Line 52"/>
                <p:cNvSpPr>
                  <a:spLocks noChangeShapeType="1"/>
                </p:cNvSpPr>
                <p:nvPr/>
              </p:nvSpPr>
              <p:spPr bwMode="white">
                <a:xfrm>
                  <a:off x="4800"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zh-HK" altLang="en-US"/>
                </a:p>
              </p:txBody>
            </p:sp>
            <p:sp>
              <p:nvSpPr>
                <p:cNvPr id="1066" name="Line 53"/>
                <p:cNvSpPr>
                  <a:spLocks noChangeShapeType="1"/>
                </p:cNvSpPr>
                <p:nvPr/>
              </p:nvSpPr>
              <p:spPr bwMode="white">
                <a:xfrm>
                  <a:off x="4992"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zh-HK" altLang="en-US"/>
                </a:p>
              </p:txBody>
            </p:sp>
            <p:sp>
              <p:nvSpPr>
                <p:cNvPr id="1067" name="Line 54"/>
                <p:cNvSpPr>
                  <a:spLocks noChangeShapeType="1"/>
                </p:cNvSpPr>
                <p:nvPr/>
              </p:nvSpPr>
              <p:spPr bwMode="white">
                <a:xfrm>
                  <a:off x="5184"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zh-HK" altLang="en-US"/>
                </a:p>
              </p:txBody>
            </p:sp>
            <p:sp>
              <p:nvSpPr>
                <p:cNvPr id="1068" name="Line 55"/>
                <p:cNvSpPr>
                  <a:spLocks noChangeShapeType="1"/>
                </p:cNvSpPr>
                <p:nvPr/>
              </p:nvSpPr>
              <p:spPr bwMode="white">
                <a:xfrm>
                  <a:off x="5376"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zh-HK" altLang="en-US"/>
                </a:p>
              </p:txBody>
            </p:sp>
            <p:sp>
              <p:nvSpPr>
                <p:cNvPr id="1069" name="Line 56"/>
                <p:cNvSpPr>
                  <a:spLocks noChangeShapeType="1"/>
                </p:cNvSpPr>
                <p:nvPr/>
              </p:nvSpPr>
              <p:spPr bwMode="white">
                <a:xfrm>
                  <a:off x="5568"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zh-HK" altLang="en-US"/>
                </a:p>
              </p:txBody>
            </p:sp>
          </p:grpSp>
        </p:grpSp>
        <p:sp>
          <p:nvSpPr>
            <p:cNvPr id="1033" name="Rectangle 57" descr="60%"/>
            <p:cNvSpPr>
              <a:spLocks noChangeArrowheads="1"/>
            </p:cNvSpPr>
            <p:nvPr/>
          </p:nvSpPr>
          <p:spPr bwMode="ltGray">
            <a:xfrm>
              <a:off x="2112" y="0"/>
              <a:ext cx="3648" cy="96"/>
            </a:xfrm>
            <a:prstGeom prst="rect">
              <a:avLst/>
            </a:prstGeom>
            <a:pattFill prst="pct60">
              <a:fgClr>
                <a:schemeClr val="folHlink"/>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2400">
                  <a:solidFill>
                    <a:schemeClr val="tx1"/>
                  </a:solidFill>
                  <a:latin typeface="Tahoma" panose="020B0604030504040204" pitchFamily="34" charset="0"/>
                  <a:ea typeface="新細明體" panose="02020500000000000000" pitchFamily="18" charset="-120"/>
                </a:defRPr>
              </a:lvl1pPr>
              <a:lvl2pPr marL="742950" indent="-285750">
                <a:defRPr kumimoji="1" sz="2400">
                  <a:solidFill>
                    <a:schemeClr val="tx1"/>
                  </a:solidFill>
                  <a:latin typeface="Tahoma" panose="020B0604030504040204" pitchFamily="34" charset="0"/>
                  <a:ea typeface="新細明體" panose="02020500000000000000" pitchFamily="18" charset="-120"/>
                </a:defRPr>
              </a:lvl2pPr>
              <a:lvl3pPr marL="1143000" indent="-228600">
                <a:defRPr kumimoji="1" sz="2400">
                  <a:solidFill>
                    <a:schemeClr val="tx1"/>
                  </a:solidFill>
                  <a:latin typeface="Tahoma" panose="020B0604030504040204" pitchFamily="34" charset="0"/>
                  <a:ea typeface="新細明體" panose="02020500000000000000" pitchFamily="18" charset="-120"/>
                </a:defRPr>
              </a:lvl3pPr>
              <a:lvl4pPr marL="1600200" indent="-228600">
                <a:defRPr kumimoji="1" sz="2400">
                  <a:solidFill>
                    <a:schemeClr val="tx1"/>
                  </a:solidFill>
                  <a:latin typeface="Tahoma" panose="020B0604030504040204" pitchFamily="34" charset="0"/>
                  <a:ea typeface="新細明體" panose="02020500000000000000" pitchFamily="18" charset="-120"/>
                </a:defRPr>
              </a:lvl4pPr>
              <a:lvl5pPr marL="2057400" indent="-228600">
                <a:defRPr kumimoji="1" sz="24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新細明體" panose="02020500000000000000" pitchFamily="18" charset="-120"/>
                </a:defRPr>
              </a:lvl9pPr>
            </a:lstStyle>
            <a:p>
              <a:pPr eaLnBrk="1" hangingPunct="1">
                <a:defRPr/>
              </a:pPr>
              <a:endParaRPr lang="en-US" altLang="zh-HK" smtClean="0"/>
            </a:p>
          </p:txBody>
        </p:sp>
        <p:sp>
          <p:nvSpPr>
            <p:cNvPr id="1034" name="Line 58"/>
            <p:cNvSpPr>
              <a:spLocks noChangeShapeType="1"/>
            </p:cNvSpPr>
            <p:nvPr/>
          </p:nvSpPr>
          <p:spPr bwMode="ltGray">
            <a:xfrm>
              <a:off x="5568" y="0"/>
              <a:ext cx="0" cy="1488"/>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zh-HK" altLang="en-US"/>
            </a:p>
          </p:txBody>
        </p:sp>
        <p:grpSp>
          <p:nvGrpSpPr>
            <p:cNvPr id="1035" name="Group 59"/>
            <p:cNvGrpSpPr>
              <a:grpSpLocks/>
            </p:cNvGrpSpPr>
            <p:nvPr/>
          </p:nvGrpSpPr>
          <p:grpSpPr bwMode="auto">
            <a:xfrm>
              <a:off x="261" y="892"/>
              <a:ext cx="1124" cy="1464"/>
              <a:chOff x="96" y="916"/>
              <a:chExt cx="2208" cy="2876"/>
            </a:xfrm>
          </p:grpSpPr>
          <p:sp>
            <p:nvSpPr>
              <p:cNvPr id="1036" name="Line 60"/>
              <p:cNvSpPr>
                <a:spLocks noChangeShapeType="1"/>
              </p:cNvSpPr>
              <p:nvPr/>
            </p:nvSpPr>
            <p:spPr bwMode="ltGray">
              <a:xfrm flipH="1">
                <a:off x="96" y="1038"/>
                <a:ext cx="2208" cy="0"/>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zh-HK" altLang="en-US"/>
              </a:p>
            </p:txBody>
          </p:sp>
          <p:sp>
            <p:nvSpPr>
              <p:cNvPr id="1037" name="Line 61"/>
              <p:cNvSpPr>
                <a:spLocks noChangeShapeType="1"/>
              </p:cNvSpPr>
              <p:nvPr/>
            </p:nvSpPr>
            <p:spPr bwMode="ltGray">
              <a:xfrm>
                <a:off x="336" y="920"/>
                <a:ext cx="0" cy="2872"/>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zh-HK" altLang="en-US"/>
              </a:p>
            </p:txBody>
          </p:sp>
          <p:sp>
            <p:nvSpPr>
              <p:cNvPr id="1038" name="Arc 62"/>
              <p:cNvSpPr>
                <a:spLocks/>
              </p:cNvSpPr>
              <p:nvPr/>
            </p:nvSpPr>
            <p:spPr bwMode="ltGray">
              <a:xfrm flipH="1">
                <a:off x="218" y="916"/>
                <a:ext cx="238" cy="240"/>
              </a:xfrm>
              <a:custGeom>
                <a:avLst/>
                <a:gdLst>
                  <a:gd name="T0" fmla="*/ 0 w 43195"/>
                  <a:gd name="T1" fmla="*/ 0 h 43200"/>
                  <a:gd name="T2" fmla="*/ 0 w 43195"/>
                  <a:gd name="T3" fmla="*/ 0 h 43200"/>
                  <a:gd name="T4" fmla="*/ 0 w 43195"/>
                  <a:gd name="T5" fmla="*/ 0 h 43200"/>
                  <a:gd name="T6" fmla="*/ 0 60000 65536"/>
                  <a:gd name="T7" fmla="*/ 0 60000 65536"/>
                  <a:gd name="T8" fmla="*/ 0 60000 65536"/>
                </a:gdLst>
                <a:ahLst/>
                <a:cxnLst>
                  <a:cxn ang="T6">
                    <a:pos x="T0" y="T1"/>
                  </a:cxn>
                  <a:cxn ang="T7">
                    <a:pos x="T2" y="T3"/>
                  </a:cxn>
                  <a:cxn ang="T8">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lnTo>
                      <a:pt x="21114" y="5"/>
                    </a:lnTo>
                    <a:close/>
                  </a:path>
                </a:pathLst>
              </a:custGeom>
              <a:noFill/>
              <a:ln w="9525">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HK" altLang="en-US"/>
              </a:p>
            </p:txBody>
          </p:sp>
        </p:grpSp>
      </p:grpSp>
      <p:sp>
        <p:nvSpPr>
          <p:cNvPr id="1027" name="Rectangle 63"/>
          <p:cNvSpPr>
            <a:spLocks noGrp="1" noChangeArrowheads="1"/>
          </p:cNvSpPr>
          <p:nvPr>
            <p:ph type="title"/>
          </p:nvPr>
        </p:nvSpPr>
        <p:spPr bwMode="auto">
          <a:xfrm>
            <a:off x="609600" y="3048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zh-TW" altLang="en-US" smtClean="0"/>
              <a:t>按一下以編輯母片標題樣式</a:t>
            </a:r>
          </a:p>
        </p:txBody>
      </p:sp>
      <p:sp>
        <p:nvSpPr>
          <p:cNvPr id="1028" name="Rectangle 64" descr="Rectangle: Click to edit Master text styles&#10;Second level&#10;Third level&#10;Fourth level&#10;Fifth level"/>
          <p:cNvSpPr>
            <a:spLocks noGrp="1" noChangeArrowheads="1"/>
          </p:cNvSpPr>
          <p:nvPr>
            <p:ph type="body" idx="1"/>
          </p:nvPr>
        </p:nvSpPr>
        <p:spPr bwMode="auto">
          <a:xfrm>
            <a:off x="838200" y="19050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32833" name="Rectangle 65"/>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kumimoji="0" sz="1400"/>
            </a:lvl1pPr>
          </a:lstStyle>
          <a:p>
            <a:pPr>
              <a:defRPr/>
            </a:pPr>
            <a:endParaRPr lang="zh-TW" altLang="en-US"/>
          </a:p>
        </p:txBody>
      </p:sp>
      <p:sp>
        <p:nvSpPr>
          <p:cNvPr id="32834" name="Rectangle 66"/>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kumimoji="0" sz="1400"/>
            </a:lvl1pPr>
          </a:lstStyle>
          <a:p>
            <a:pPr>
              <a:defRPr/>
            </a:pPr>
            <a:endParaRPr lang="zh-TW" altLang="en-US"/>
          </a:p>
        </p:txBody>
      </p:sp>
      <p:sp>
        <p:nvSpPr>
          <p:cNvPr id="32835" name="Rectangle 67"/>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kumimoji="0" sz="1400"/>
            </a:lvl1pPr>
          </a:lstStyle>
          <a:p>
            <a:pPr>
              <a:defRPr/>
            </a:pPr>
            <a:fld id="{C6CC6E34-F914-4CEC-8839-8E26D1FA4CA3}"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sldLayoutIdLst>
    <p:sldLayoutId id="2147483801"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 id="2147483800" r:id="rId12"/>
  </p:sldLayoutIdLst>
  <p:txStyles>
    <p:titleStyle>
      <a:lvl1pPr algn="l" rtl="0" eaLnBrk="0" fontAlgn="base" hangingPunct="0">
        <a:spcBef>
          <a:spcPct val="0"/>
        </a:spcBef>
        <a:spcAft>
          <a:spcPct val="0"/>
        </a:spcAft>
        <a:defRPr kumimoji="1" sz="44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Tahoma" pitchFamily="34" charset="0"/>
          <a:ea typeface="新細明體" pitchFamily="18" charset="-120"/>
        </a:defRPr>
      </a:lvl2pPr>
      <a:lvl3pPr algn="l" rtl="0" eaLnBrk="0" fontAlgn="base" hangingPunct="0">
        <a:spcBef>
          <a:spcPct val="0"/>
        </a:spcBef>
        <a:spcAft>
          <a:spcPct val="0"/>
        </a:spcAft>
        <a:defRPr kumimoji="1" sz="4400">
          <a:solidFill>
            <a:schemeClr val="tx2"/>
          </a:solidFill>
          <a:latin typeface="Tahoma" pitchFamily="34" charset="0"/>
          <a:ea typeface="新細明體" pitchFamily="18" charset="-120"/>
        </a:defRPr>
      </a:lvl3pPr>
      <a:lvl4pPr algn="l" rtl="0" eaLnBrk="0" fontAlgn="base" hangingPunct="0">
        <a:spcBef>
          <a:spcPct val="0"/>
        </a:spcBef>
        <a:spcAft>
          <a:spcPct val="0"/>
        </a:spcAft>
        <a:defRPr kumimoji="1" sz="4400">
          <a:solidFill>
            <a:schemeClr val="tx2"/>
          </a:solidFill>
          <a:latin typeface="Tahoma" pitchFamily="34" charset="0"/>
          <a:ea typeface="新細明體" pitchFamily="18" charset="-120"/>
        </a:defRPr>
      </a:lvl4pPr>
      <a:lvl5pPr algn="l" rtl="0" eaLnBrk="0" fontAlgn="base" hangingPunct="0">
        <a:spcBef>
          <a:spcPct val="0"/>
        </a:spcBef>
        <a:spcAft>
          <a:spcPct val="0"/>
        </a:spcAft>
        <a:defRPr kumimoji="1" sz="4400">
          <a:solidFill>
            <a:schemeClr val="tx2"/>
          </a:solidFill>
          <a:latin typeface="Tahoma" pitchFamily="34" charset="0"/>
          <a:ea typeface="新細明體" pitchFamily="18" charset="-120"/>
        </a:defRPr>
      </a:lvl5pPr>
      <a:lvl6pPr marL="457200" algn="l" rtl="0" fontAlgn="base">
        <a:spcBef>
          <a:spcPct val="0"/>
        </a:spcBef>
        <a:spcAft>
          <a:spcPct val="0"/>
        </a:spcAft>
        <a:defRPr kumimoji="1" sz="4400">
          <a:solidFill>
            <a:schemeClr val="tx2"/>
          </a:solidFill>
          <a:latin typeface="Tahoma" pitchFamily="34" charset="0"/>
          <a:ea typeface="新細明體" pitchFamily="18" charset="-120"/>
        </a:defRPr>
      </a:lvl6pPr>
      <a:lvl7pPr marL="914400" algn="l" rtl="0" fontAlgn="base">
        <a:spcBef>
          <a:spcPct val="0"/>
        </a:spcBef>
        <a:spcAft>
          <a:spcPct val="0"/>
        </a:spcAft>
        <a:defRPr kumimoji="1" sz="4400">
          <a:solidFill>
            <a:schemeClr val="tx2"/>
          </a:solidFill>
          <a:latin typeface="Tahoma" pitchFamily="34" charset="0"/>
          <a:ea typeface="新細明體" pitchFamily="18" charset="-120"/>
        </a:defRPr>
      </a:lvl7pPr>
      <a:lvl8pPr marL="1371600" algn="l" rtl="0" fontAlgn="base">
        <a:spcBef>
          <a:spcPct val="0"/>
        </a:spcBef>
        <a:spcAft>
          <a:spcPct val="0"/>
        </a:spcAft>
        <a:defRPr kumimoji="1" sz="4400">
          <a:solidFill>
            <a:schemeClr val="tx2"/>
          </a:solidFill>
          <a:latin typeface="Tahoma" pitchFamily="34" charset="0"/>
          <a:ea typeface="新細明體" pitchFamily="18" charset="-120"/>
        </a:defRPr>
      </a:lvl8pPr>
      <a:lvl9pPr marL="1828800" algn="l" rtl="0" fontAlgn="base">
        <a:spcBef>
          <a:spcPct val="0"/>
        </a:spcBef>
        <a:spcAft>
          <a:spcPct val="0"/>
        </a:spcAft>
        <a:defRPr kumimoji="1" sz="4400">
          <a:solidFill>
            <a:schemeClr val="tx2"/>
          </a:solidFill>
          <a:latin typeface="Tahoma" pitchFamily="34" charset="0"/>
          <a:ea typeface="新細明體" pitchFamily="18" charset="-120"/>
        </a:defRPr>
      </a:lvl9pPr>
    </p:titleStyle>
    <p:bodyStyle>
      <a:lvl1pPr marL="342900" indent="-342900" algn="l" rtl="0" eaLnBrk="0" fontAlgn="base" hangingPunct="0">
        <a:spcBef>
          <a:spcPct val="20000"/>
        </a:spcBef>
        <a:spcAft>
          <a:spcPct val="0"/>
        </a:spcAft>
        <a:buClr>
          <a:schemeClr val="hlink"/>
        </a:buClr>
        <a:buSzPct val="110000"/>
        <a:buFont typeface="Wingdings" panose="05000000000000000000" pitchFamily="2" charset="2"/>
        <a:buBlip>
          <a:blip r:embed="rId14"/>
        </a:buBlip>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60000"/>
        <a:buFont typeface="Wingdings" panose="05000000000000000000" pitchFamily="2" charset="2"/>
        <a:buChar char="n"/>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hlink"/>
        </a:buClr>
        <a:buSzPct val="95000"/>
        <a:buFont typeface="Wingdings" panose="05000000000000000000" pitchFamily="2" charset="2"/>
        <a:buChar char="w"/>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SzPct val="65000"/>
        <a:buFont typeface="Wingdings" panose="05000000000000000000" pitchFamily="2" charset="2"/>
        <a:buChar char="n"/>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mn-lt"/>
          <a:ea typeface="+mn-ea"/>
        </a:defRPr>
      </a:lvl5pPr>
      <a:lvl6pPr marL="2514600" indent="-228600" algn="l" rtl="0" fontAlgn="base">
        <a:spcBef>
          <a:spcPct val="20000"/>
        </a:spcBef>
        <a:spcAft>
          <a:spcPct val="0"/>
        </a:spcAft>
        <a:buClr>
          <a:schemeClr val="hlink"/>
        </a:buClr>
        <a:buSzPct val="60000"/>
        <a:buFont typeface="Wingdings" pitchFamily="2" charset="2"/>
        <a:buChar char="n"/>
        <a:defRPr kumimoji="1" sz="2000">
          <a:solidFill>
            <a:schemeClr val="tx1"/>
          </a:solidFill>
          <a:latin typeface="+mn-lt"/>
          <a:ea typeface="+mn-ea"/>
        </a:defRPr>
      </a:lvl6pPr>
      <a:lvl7pPr marL="2971800" indent="-228600" algn="l" rtl="0" fontAlgn="base">
        <a:spcBef>
          <a:spcPct val="20000"/>
        </a:spcBef>
        <a:spcAft>
          <a:spcPct val="0"/>
        </a:spcAft>
        <a:buClr>
          <a:schemeClr val="hlink"/>
        </a:buClr>
        <a:buSzPct val="60000"/>
        <a:buFont typeface="Wingdings" pitchFamily="2" charset="2"/>
        <a:buChar char="n"/>
        <a:defRPr kumimoji="1" sz="2000">
          <a:solidFill>
            <a:schemeClr val="tx1"/>
          </a:solidFill>
          <a:latin typeface="+mn-lt"/>
          <a:ea typeface="+mn-ea"/>
        </a:defRPr>
      </a:lvl7pPr>
      <a:lvl8pPr marL="3429000" indent="-228600" algn="l" rtl="0" fontAlgn="base">
        <a:spcBef>
          <a:spcPct val="20000"/>
        </a:spcBef>
        <a:spcAft>
          <a:spcPct val="0"/>
        </a:spcAft>
        <a:buClr>
          <a:schemeClr val="hlink"/>
        </a:buClr>
        <a:buSzPct val="60000"/>
        <a:buFont typeface="Wingdings" pitchFamily="2" charset="2"/>
        <a:buChar char="n"/>
        <a:defRPr kumimoji="1" sz="2000">
          <a:solidFill>
            <a:schemeClr val="tx1"/>
          </a:solidFill>
          <a:latin typeface="+mn-lt"/>
          <a:ea typeface="+mn-ea"/>
        </a:defRPr>
      </a:lvl8pPr>
      <a:lvl9pPr marL="3886200" indent="-228600" algn="l" rtl="0" fontAlgn="base">
        <a:spcBef>
          <a:spcPct val="20000"/>
        </a:spcBef>
        <a:spcAft>
          <a:spcPct val="0"/>
        </a:spcAft>
        <a:buClr>
          <a:schemeClr val="hlink"/>
        </a:buClr>
        <a:buSzPct val="60000"/>
        <a:buFont typeface="Wingdings" pitchFamily="2" charset="2"/>
        <a:buChar char="n"/>
        <a:defRPr kumimoji="1"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3.png"/><Relationship Id="rId5" Type="http://schemas.openxmlformats.org/officeDocument/2006/relationships/image" Target="../media/image1.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2.xml"/><Relationship Id="rId7" Type="http://schemas.openxmlformats.org/officeDocument/2006/relationships/image" Target="../media/image7.jpeg"/><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slideLayout" Target="../slideLayouts/slideLayout1.xml"/><Relationship Id="rId7" Type="http://schemas.openxmlformats.org/officeDocument/2006/relationships/image" Target="../media/image9.jpeg"/><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8.wmf"/><Relationship Id="rId5" Type="http://schemas.openxmlformats.org/officeDocument/2006/relationships/image" Target="../media/image1.png"/><Relationship Id="rId4" Type="http://schemas.openxmlformats.org/officeDocument/2006/relationships/image" Target="../media/image4.png"/><Relationship Id="rId9"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2.xml"/><Relationship Id="rId7" Type="http://schemas.openxmlformats.org/officeDocument/2006/relationships/image" Target="../media/image12.jpeg"/><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11.wmf"/><Relationship Id="rId5" Type="http://schemas.openxmlformats.org/officeDocument/2006/relationships/image" Target="../media/image1.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slideLayout" Target="../slideLayouts/slideLayout2.xml"/><Relationship Id="rId7" Type="http://schemas.openxmlformats.org/officeDocument/2006/relationships/image" Target="../media/image14.jpeg"/><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13.jpeg"/><Relationship Id="rId5" Type="http://schemas.openxmlformats.org/officeDocument/2006/relationships/image" Target="../media/image1.png"/><Relationship Id="rId10" Type="http://schemas.openxmlformats.org/officeDocument/2006/relationships/image" Target="../media/image3.png"/><Relationship Id="rId4" Type="http://schemas.openxmlformats.org/officeDocument/2006/relationships/image" Target="../media/image4.png"/><Relationship Id="rId9" Type="http://schemas.openxmlformats.org/officeDocument/2006/relationships/image" Target="../media/image16.jpeg"/></Relationships>
</file>

<file path=ppt/slides/_rels/slide6.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slideLayout" Target="../slideLayouts/slideLayout2.xml"/><Relationship Id="rId7" Type="http://schemas.openxmlformats.org/officeDocument/2006/relationships/image" Target="../media/image18.jpeg"/><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17.wmf"/><Relationship Id="rId5" Type="http://schemas.openxmlformats.org/officeDocument/2006/relationships/image" Target="../media/image1.png"/><Relationship Id="rId4" Type="http://schemas.openxmlformats.org/officeDocument/2006/relationships/image" Target="../media/image4.png"/><Relationship Id="rId9" Type="http://schemas.openxmlformats.org/officeDocument/2006/relationships/image" Target="../media/image3.png"/></Relationships>
</file>

<file path=ppt/slides/_rels/slide7.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slideLayout" Target="../slideLayouts/slideLayout2.xml"/><Relationship Id="rId7" Type="http://schemas.openxmlformats.org/officeDocument/2006/relationships/image" Target="../media/image21.jpeg"/><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20.jpeg"/><Relationship Id="rId5" Type="http://schemas.openxmlformats.org/officeDocument/2006/relationships/image" Target="../media/image1.png"/><Relationship Id="rId10" Type="http://schemas.openxmlformats.org/officeDocument/2006/relationships/image" Target="../media/image3.png"/><Relationship Id="rId4" Type="http://schemas.openxmlformats.org/officeDocument/2006/relationships/image" Target="../media/image4.png"/><Relationship Id="rId9" Type="http://schemas.openxmlformats.org/officeDocument/2006/relationships/image" Target="../media/image23.jpe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3" descr="Rectangle: Click to edit Master text styles&#10;Second level&#10;Third level&#10;Fourth level&#10;Fifth level"/>
          <p:cNvSpPr>
            <a:spLocks noGrp="1" noChangeArrowheads="1"/>
          </p:cNvSpPr>
          <p:nvPr>
            <p:ph type="subTitle" idx="1"/>
          </p:nvPr>
        </p:nvSpPr>
        <p:spPr>
          <a:xfrm>
            <a:off x="2209800" y="304800"/>
            <a:ext cx="6400800" cy="990600"/>
          </a:xfrm>
        </p:spPr>
        <p:txBody>
          <a:bodyPr anchor="ctr"/>
          <a:lstStyle/>
          <a:p>
            <a:pPr eaLnBrk="1" hangingPunct="1"/>
            <a:r>
              <a:rPr lang="en-US" altLang="zh-TW" sz="1800" b="1" smtClean="0">
                <a:latin typeface="Arial" panose="020B0604020202020204" pitchFamily="34" charset="0"/>
              </a:rPr>
              <a:t>Innovative Safety Initiative Award 2015</a:t>
            </a:r>
            <a:endParaRPr lang="en-US" altLang="zh-TW" sz="1800" b="1" smtClean="0">
              <a:solidFill>
                <a:srgbClr val="660066"/>
              </a:solidFill>
              <a:latin typeface="Arial" panose="020B0604020202020204" pitchFamily="34" charset="0"/>
              <a:cs typeface="Times New Roman" panose="02020603050405020304" pitchFamily="18" charset="0"/>
            </a:endParaRPr>
          </a:p>
          <a:p>
            <a:pPr eaLnBrk="1" hangingPunct="1"/>
            <a:r>
              <a:rPr lang="en-US" altLang="zh-TW" sz="1600" b="1" smtClean="0">
                <a:solidFill>
                  <a:srgbClr val="660066"/>
                </a:solidFill>
                <a:latin typeface="Times New Roman" panose="02020603050405020304" pitchFamily="18" charset="0"/>
                <a:cs typeface="Times New Roman" panose="02020603050405020304" pitchFamily="18" charset="0"/>
              </a:rPr>
              <a:t>Foundation for Home Ownership Scheme Developments at</a:t>
            </a:r>
          </a:p>
          <a:p>
            <a:pPr eaLnBrk="1" hangingPunct="1"/>
            <a:r>
              <a:rPr lang="en-US" altLang="zh-TW" sz="1600" b="1" smtClean="0">
                <a:solidFill>
                  <a:srgbClr val="660066"/>
                </a:solidFill>
                <a:latin typeface="Times New Roman" panose="02020603050405020304" pitchFamily="18" charset="0"/>
                <a:cs typeface="Times New Roman" panose="02020603050405020304" pitchFamily="18" charset="0"/>
              </a:rPr>
              <a:t>Hin Tin Street Shatin Area 31</a:t>
            </a:r>
            <a:r>
              <a:rPr lang="en-US" altLang="zh-HK" sz="1600" b="1" smtClean="0">
                <a:solidFill>
                  <a:srgbClr val="660066"/>
                </a:solidFill>
                <a:latin typeface="Times New Roman" panose="02020603050405020304" pitchFamily="18" charset="0"/>
                <a:cs typeface="Times New Roman" panose="02020603050405020304" pitchFamily="18" charset="0"/>
              </a:rPr>
              <a:t> </a:t>
            </a:r>
            <a:r>
              <a:rPr lang="en-US" altLang="zh-TW" sz="1600" b="1" smtClean="0">
                <a:solidFill>
                  <a:srgbClr val="660066"/>
                </a:solidFill>
                <a:latin typeface="Times New Roman" panose="02020603050405020304" pitchFamily="18" charset="0"/>
                <a:cs typeface="Times New Roman" panose="02020603050405020304" pitchFamily="18" charset="0"/>
              </a:rPr>
              <a:t>(HKHA Contract No.</a:t>
            </a:r>
            <a:r>
              <a:rPr lang="en-US" altLang="zh-HK" sz="1600" b="1" smtClean="0">
                <a:solidFill>
                  <a:srgbClr val="660066"/>
                </a:solidFill>
                <a:latin typeface="Times New Roman" panose="02020603050405020304" pitchFamily="18" charset="0"/>
                <a:cs typeface="Times New Roman" panose="02020603050405020304" pitchFamily="18" charset="0"/>
              </a:rPr>
              <a:t>: </a:t>
            </a:r>
            <a:r>
              <a:rPr lang="en-US" altLang="zh-TW" sz="1600" b="1" smtClean="0">
                <a:solidFill>
                  <a:srgbClr val="660066"/>
                </a:solidFill>
                <a:latin typeface="Times New Roman" panose="02020603050405020304" pitchFamily="18" charset="0"/>
                <a:cs typeface="Times New Roman" panose="02020603050405020304" pitchFamily="18" charset="0"/>
              </a:rPr>
              <a:t>20120604)</a:t>
            </a:r>
            <a:endParaRPr lang="en-US" altLang="zh-TW" sz="1600" b="1" smtClean="0">
              <a:solidFill>
                <a:srgbClr val="660066"/>
              </a:solidFill>
              <a:latin typeface="Times New Roman" panose="02020603050405020304" pitchFamily="18" charset="0"/>
            </a:endParaRPr>
          </a:p>
        </p:txBody>
      </p:sp>
      <p:pic>
        <p:nvPicPr>
          <p:cNvPr id="3075" name="Picture 4" descr="Vibro Logo"/>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4800" y="457200"/>
            <a:ext cx="1828800"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3" descr="Rectangle: Click to edit Master text styles&#10;Second level&#10;Third level&#10;Fourth level&#10;Fifth level"/>
          <p:cNvSpPr>
            <a:spLocks noChangeArrowheads="1"/>
          </p:cNvSpPr>
          <p:nvPr/>
        </p:nvSpPr>
        <p:spPr bwMode="auto">
          <a:xfrm>
            <a:off x="1371600" y="1524000"/>
            <a:ext cx="6477000" cy="3886200"/>
          </a:xfrm>
          <a:prstGeom prst="rect">
            <a:avLst/>
          </a:prstGeom>
          <a:solidFill>
            <a:srgbClr val="CCFFFF">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279400" indent="-279400">
              <a:spcBef>
                <a:spcPct val="20000"/>
              </a:spcBef>
              <a:buClr>
                <a:schemeClr val="hlink"/>
              </a:buClr>
              <a:buSzPct val="110000"/>
              <a:buFont typeface="Wingdings" panose="05000000000000000000" pitchFamily="2" charset="2"/>
              <a:buBlip>
                <a:blip r:embed="rId5"/>
              </a:buBlip>
              <a:defRPr kumimoji="1" sz="32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tx1"/>
              </a:buClr>
              <a:buSzPct val="60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95000"/>
              <a:buFont typeface="Wingdings" panose="05000000000000000000" pitchFamily="2" charset="2"/>
              <a:buChar char="w"/>
              <a:defRPr kumimoji="1" sz="24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tx1"/>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r>
              <a:rPr lang="en-US" altLang="zh-TW" sz="2400" b="1" u="sng">
                <a:solidFill>
                  <a:srgbClr val="FF0066"/>
                </a:solidFill>
                <a:latin typeface="Times New Roman" panose="02020603050405020304" pitchFamily="18" charset="0"/>
              </a:rPr>
              <a:t>Health Care Plan</a:t>
            </a:r>
          </a:p>
          <a:p>
            <a:pPr eaLnBrk="1" hangingPunct="1">
              <a:spcBef>
                <a:spcPct val="0"/>
              </a:spcBef>
              <a:buClrTx/>
              <a:buSzTx/>
              <a:buFontTx/>
              <a:buChar char="•"/>
            </a:pPr>
            <a:endParaRPr lang="en-US" altLang="zh-TW" sz="1800" b="1">
              <a:solidFill>
                <a:srgbClr val="FF5050"/>
              </a:solidFill>
              <a:latin typeface="Times New Roman" panose="02020603050405020304" pitchFamily="18" charset="0"/>
            </a:endParaRPr>
          </a:p>
          <a:p>
            <a:pPr eaLnBrk="1" hangingPunct="1">
              <a:spcBef>
                <a:spcPct val="0"/>
              </a:spcBef>
              <a:buClrTx/>
              <a:buSzTx/>
              <a:buFontTx/>
              <a:buChar char="•"/>
            </a:pPr>
            <a:r>
              <a:rPr lang="en-GB" altLang="zh-HK" sz="1800" b="1">
                <a:solidFill>
                  <a:srgbClr val="6600CC"/>
                </a:solidFill>
                <a:latin typeface="Times New Roman" panose="02020603050405020304" pitchFamily="18" charset="0"/>
                <a:ea typeface="標楷體" panose="03000509000000000000" pitchFamily="65" charset="-120"/>
              </a:rPr>
              <a:t>Establish a comprehensive health care plan to launch and implement a series of health care programmes on site</a:t>
            </a:r>
            <a:r>
              <a:rPr lang="en-US" altLang="zh-TW" sz="1800" b="1">
                <a:solidFill>
                  <a:srgbClr val="6600CC"/>
                </a:solidFill>
                <a:latin typeface="Times New Roman" panose="02020603050405020304" pitchFamily="18" charset="0"/>
              </a:rPr>
              <a:t>.</a:t>
            </a:r>
          </a:p>
          <a:p>
            <a:pPr eaLnBrk="1" hangingPunct="1">
              <a:spcBef>
                <a:spcPct val="0"/>
              </a:spcBef>
              <a:buClrTx/>
              <a:buSzTx/>
              <a:buFontTx/>
              <a:buChar char="•"/>
            </a:pPr>
            <a:endParaRPr lang="en-US" altLang="zh-TW" sz="1800" b="1">
              <a:solidFill>
                <a:srgbClr val="6600CC"/>
              </a:solidFill>
              <a:latin typeface="Times New Roman" panose="02020603050405020304" pitchFamily="18" charset="0"/>
            </a:endParaRPr>
          </a:p>
          <a:p>
            <a:pPr eaLnBrk="1" hangingPunct="1">
              <a:spcBef>
                <a:spcPct val="0"/>
              </a:spcBef>
              <a:buClrTx/>
              <a:buSzTx/>
              <a:buFontTx/>
              <a:buChar char="•"/>
            </a:pPr>
            <a:r>
              <a:rPr lang="en-GB" altLang="zh-HK" sz="1800" b="1">
                <a:solidFill>
                  <a:srgbClr val="6600CC"/>
                </a:solidFill>
                <a:latin typeface="Times New Roman" panose="02020603050405020304" pitchFamily="18" charset="0"/>
                <a:ea typeface="標楷體" panose="03000509000000000000" pitchFamily="65" charset="-120"/>
              </a:rPr>
              <a:t>To prevent and minimise the risks which are possibly incurred from latent diseases</a:t>
            </a:r>
            <a:r>
              <a:rPr lang="en-US" altLang="zh-TW" sz="1800" b="1">
                <a:solidFill>
                  <a:srgbClr val="6600CC"/>
                </a:solidFill>
                <a:latin typeface="Times New Roman" panose="02020603050405020304" pitchFamily="18" charset="0"/>
              </a:rPr>
              <a:t>.</a:t>
            </a:r>
          </a:p>
          <a:p>
            <a:pPr eaLnBrk="1" hangingPunct="1">
              <a:spcBef>
                <a:spcPct val="0"/>
              </a:spcBef>
              <a:buClrTx/>
              <a:buSzTx/>
              <a:buFontTx/>
              <a:buChar char="•"/>
            </a:pPr>
            <a:endParaRPr lang="en-US" altLang="zh-TW" sz="1800" b="1">
              <a:solidFill>
                <a:srgbClr val="6600CC"/>
              </a:solidFill>
              <a:latin typeface="Times New Roman" panose="02020603050405020304" pitchFamily="18" charset="0"/>
            </a:endParaRPr>
          </a:p>
          <a:p>
            <a:pPr eaLnBrk="1" hangingPunct="1">
              <a:spcBef>
                <a:spcPct val="0"/>
              </a:spcBef>
              <a:buClrTx/>
              <a:buSzTx/>
              <a:buFontTx/>
              <a:buChar char="•"/>
            </a:pPr>
            <a:r>
              <a:rPr lang="en-GB" altLang="zh-HK" sz="1800" b="1">
                <a:solidFill>
                  <a:srgbClr val="6600CC"/>
                </a:solidFill>
                <a:latin typeface="Times New Roman" panose="02020603050405020304" pitchFamily="18" charset="0"/>
                <a:ea typeface="標楷體" panose="03000509000000000000" pitchFamily="65" charset="-120"/>
              </a:rPr>
              <a:t>To provide suitable health care facilities on site as well as health information to raise workers’ awareness of personal health and health issues at work.</a:t>
            </a:r>
            <a:r>
              <a:rPr lang="en-US" altLang="zh-TW" sz="1800" b="1" u="sng">
                <a:solidFill>
                  <a:srgbClr val="6600CC"/>
                </a:solidFill>
                <a:latin typeface="Times New Roman" panose="02020603050405020304" pitchFamily="18" charset="0"/>
              </a:rPr>
              <a:t> </a:t>
            </a:r>
          </a:p>
        </p:txBody>
      </p:sp>
      <p:pic>
        <p:nvPicPr>
          <p:cNvPr id="3" name="錄製的聲音">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460432" y="6165304"/>
            <a:ext cx="487363" cy="487363"/>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4264"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Vibro Logo"/>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86600" y="457200"/>
            <a:ext cx="162877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5150" y="882650"/>
            <a:ext cx="3933825" cy="559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6" descr="IMG_000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48200" y="1143000"/>
            <a:ext cx="2876550" cy="215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8" descr="ST31_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43600" y="2971800"/>
            <a:ext cx="2895600" cy="217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Text Box 7"/>
          <p:cNvSpPr txBox="1">
            <a:spLocks noChangeArrowheads="1"/>
          </p:cNvSpPr>
          <p:nvPr/>
        </p:nvSpPr>
        <p:spPr bwMode="auto">
          <a:xfrm>
            <a:off x="4419600" y="4953000"/>
            <a:ext cx="3733800" cy="1558925"/>
          </a:xfrm>
          <a:prstGeom prst="rect">
            <a:avLst/>
          </a:prstGeom>
          <a:solidFill>
            <a:srgbClr val="99CCFF">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10000"/>
              <a:buFont typeface="Wingdings" panose="05000000000000000000" pitchFamily="2" charset="2"/>
              <a:buBlip>
                <a:blip r:embed="rId8"/>
              </a:buBlip>
              <a:defRPr kumimoji="1" sz="32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tx1"/>
              </a:buClr>
              <a:buSzPct val="60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95000"/>
              <a:buFont typeface="Wingdings" panose="05000000000000000000" pitchFamily="2" charset="2"/>
              <a:buChar char="w"/>
              <a:defRPr kumimoji="1" sz="24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tx1"/>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50000"/>
              </a:spcBef>
              <a:buClrTx/>
              <a:buSzTx/>
              <a:buFontTx/>
              <a:buNone/>
            </a:pPr>
            <a:r>
              <a:rPr lang="en-GB" altLang="zh-HK" sz="1600" b="1">
                <a:solidFill>
                  <a:srgbClr val="660066"/>
                </a:solidFill>
                <a:latin typeface="Times New Roman" panose="02020603050405020304" pitchFamily="18" charset="0"/>
                <a:ea typeface="標楷體" panose="03000509000000000000" pitchFamily="65" charset="-120"/>
              </a:rPr>
              <a:t>To ensure body fitness of heavy plant operators</a:t>
            </a:r>
            <a:r>
              <a:rPr lang="en-US" altLang="zh-HK" sz="1600" b="1">
                <a:solidFill>
                  <a:srgbClr val="660066"/>
                </a:solidFill>
                <a:latin typeface="Times New Roman" panose="02020603050405020304" pitchFamily="18" charset="0"/>
                <a:ea typeface="標楷體" panose="03000509000000000000" pitchFamily="65" charset="-120"/>
              </a:rPr>
              <a:t> (including Crane operator and Heavy goods truck driver), a medical check up scheme is arranged for them in order to detect latent health disease at an early stage.</a:t>
            </a:r>
            <a:r>
              <a:rPr lang="en-US" altLang="zh-TW" sz="1600" b="1">
                <a:solidFill>
                  <a:srgbClr val="6600CC"/>
                </a:solidFill>
                <a:latin typeface="Times New Roman" panose="02020603050405020304" pitchFamily="18" charset="0"/>
              </a:rPr>
              <a:t> </a:t>
            </a:r>
          </a:p>
        </p:txBody>
      </p:sp>
      <p:sp>
        <p:nvSpPr>
          <p:cNvPr id="4103" name="Rectangle 3" descr="Rectangle: Click to edit Master text styles&#10;Second level&#10;Third level&#10;Fourth level&#10;Fifth level"/>
          <p:cNvSpPr>
            <a:spLocks noChangeArrowheads="1"/>
          </p:cNvSpPr>
          <p:nvPr/>
        </p:nvSpPr>
        <p:spPr bwMode="auto">
          <a:xfrm>
            <a:off x="914400" y="457200"/>
            <a:ext cx="6248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hlink"/>
              </a:buClr>
              <a:buSzPct val="110000"/>
              <a:buFont typeface="Wingdings" panose="05000000000000000000" pitchFamily="2" charset="2"/>
              <a:buBlip>
                <a:blip r:embed="rId8"/>
              </a:buBlip>
              <a:defRPr kumimoji="1" sz="32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tx1"/>
              </a:buClr>
              <a:buSzPct val="60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95000"/>
              <a:buFont typeface="Wingdings" panose="05000000000000000000" pitchFamily="2" charset="2"/>
              <a:buChar char="w"/>
              <a:defRPr kumimoji="1" sz="24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tx1"/>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buFont typeface="Wingdings" panose="05000000000000000000" pitchFamily="2" charset="2"/>
              <a:buNone/>
            </a:pPr>
            <a:r>
              <a:rPr lang="en-GB" altLang="zh-HK" sz="2000" b="1">
                <a:solidFill>
                  <a:srgbClr val="FF0066"/>
                </a:solidFill>
                <a:latin typeface="Times New Roman" panose="02020603050405020304" pitchFamily="18" charset="0"/>
                <a:cs typeface="Times New Roman" panose="02020603050405020304" pitchFamily="18" charset="0"/>
              </a:rPr>
              <a:t>Medical Check Up Scheme for Heavy Plant Operators</a:t>
            </a:r>
            <a:r>
              <a:rPr lang="en-US" altLang="zh-TW" sz="1800" b="1">
                <a:latin typeface="Arial" panose="020B0604020202020204" pitchFamily="34" charset="0"/>
              </a:rPr>
              <a:t> </a:t>
            </a:r>
          </a:p>
        </p:txBody>
      </p:sp>
      <p:pic>
        <p:nvPicPr>
          <p:cNvPr id="2" name="錄製的聲音">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8471693" y="6233318"/>
            <a:ext cx="487363" cy="487363"/>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2798"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descr="Vibro Logo"/>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86600" y="457200"/>
            <a:ext cx="162877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3" descr="Rectangle: Click to edit Master text styles&#10;Second level&#10;Third level&#10;Fourth level&#10;Fifth level"/>
          <p:cNvSpPr>
            <a:spLocks noChangeArrowheads="1"/>
          </p:cNvSpPr>
          <p:nvPr/>
        </p:nvSpPr>
        <p:spPr bwMode="auto">
          <a:xfrm>
            <a:off x="3276600" y="457200"/>
            <a:ext cx="3886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hlink"/>
              </a:buClr>
              <a:buSzPct val="110000"/>
              <a:buFont typeface="Wingdings" panose="05000000000000000000" pitchFamily="2" charset="2"/>
              <a:buBlip>
                <a:blip r:embed="rId5"/>
              </a:buBlip>
              <a:defRPr kumimoji="1" sz="32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tx1"/>
              </a:buClr>
              <a:buSzPct val="60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95000"/>
              <a:buFont typeface="Wingdings" panose="05000000000000000000" pitchFamily="2" charset="2"/>
              <a:buChar char="w"/>
              <a:defRPr kumimoji="1" sz="24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tx1"/>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buFont typeface="Wingdings" panose="05000000000000000000" pitchFamily="2" charset="2"/>
              <a:buNone/>
            </a:pPr>
            <a:r>
              <a:rPr lang="en-GB" altLang="zh-HK" sz="2000" b="1">
                <a:solidFill>
                  <a:srgbClr val="FF0066"/>
                </a:solidFill>
                <a:latin typeface="Times New Roman" panose="02020603050405020304" pitchFamily="18" charset="0"/>
                <a:ea typeface="標楷體" panose="03000509000000000000" pitchFamily="65" charset="-120"/>
              </a:rPr>
              <a:t>Blood Pressure Check on Site</a:t>
            </a:r>
            <a:r>
              <a:rPr lang="en-US" altLang="zh-TW" sz="2000" b="1">
                <a:latin typeface="Times New Roman" panose="02020603050405020304" pitchFamily="18" charset="0"/>
                <a:cs typeface="Times New Roman" panose="02020603050405020304" pitchFamily="18" charset="0"/>
              </a:rPr>
              <a:t> </a:t>
            </a:r>
          </a:p>
        </p:txBody>
      </p:sp>
      <p:pic>
        <p:nvPicPr>
          <p:cNvPr id="5124"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5150" y="1066800"/>
            <a:ext cx="3868738" cy="542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8" descr="DSCF667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91200" y="1066800"/>
            <a:ext cx="2724150" cy="203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10" descr="ST31_Bc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05300" y="2724150"/>
            <a:ext cx="2971800"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7" name="Text Box 7"/>
          <p:cNvSpPr txBox="1">
            <a:spLocks noChangeArrowheads="1"/>
          </p:cNvSpPr>
          <p:nvPr/>
        </p:nvSpPr>
        <p:spPr bwMode="auto">
          <a:xfrm>
            <a:off x="4648200" y="4953000"/>
            <a:ext cx="4191000" cy="1558925"/>
          </a:xfrm>
          <a:prstGeom prst="rect">
            <a:avLst/>
          </a:prstGeom>
          <a:solidFill>
            <a:srgbClr val="99CCFF">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10000"/>
              <a:buFont typeface="Wingdings" panose="05000000000000000000" pitchFamily="2" charset="2"/>
              <a:buBlip>
                <a:blip r:embed="rId5"/>
              </a:buBlip>
              <a:defRPr kumimoji="1" sz="32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tx1"/>
              </a:buClr>
              <a:buSzPct val="60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95000"/>
              <a:buFont typeface="Wingdings" panose="05000000000000000000" pitchFamily="2" charset="2"/>
              <a:buChar char="w"/>
              <a:defRPr kumimoji="1" sz="24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tx1"/>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50000"/>
              </a:spcBef>
              <a:buClrTx/>
              <a:buSzTx/>
              <a:buFontTx/>
              <a:buNone/>
            </a:pPr>
            <a:r>
              <a:rPr lang="en-GB" altLang="zh-HK" sz="1600" b="1">
                <a:solidFill>
                  <a:srgbClr val="660066"/>
                </a:solidFill>
                <a:latin typeface="Times New Roman" panose="02020603050405020304" pitchFamily="18" charset="0"/>
                <a:ea typeface="標楷體" panose="03000509000000000000" pitchFamily="65" charset="-120"/>
              </a:rPr>
              <a:t>Periodical blood pressure check is established on the site, for those heavy plant operators in daily basis and for other workers on their volunteer basis, in order to detect potential hypertension early and also to raise workers’ awareness of personal health.</a:t>
            </a:r>
            <a:r>
              <a:rPr lang="en-US" altLang="zh-TW" sz="1600" b="1">
                <a:solidFill>
                  <a:srgbClr val="660066"/>
                </a:solidFill>
                <a:latin typeface="Times New Roman" panose="02020603050405020304" pitchFamily="18" charset="0"/>
                <a:ea typeface="標楷體" panose="03000509000000000000" pitchFamily="65" charset="-120"/>
              </a:rPr>
              <a:t> </a:t>
            </a:r>
          </a:p>
        </p:txBody>
      </p:sp>
      <p:pic>
        <p:nvPicPr>
          <p:cNvPr id="2" name="錄製的聲音">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8566149" y="6250781"/>
            <a:ext cx="487363" cy="487363"/>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8998"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029" descr="Vibro Logo"/>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86600" y="457200"/>
            <a:ext cx="162877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Rectangle 3" descr="Rectangle: Click to edit Master text styles&#10;Second level&#10;Third level&#10;Fourth level&#10;Fifth level"/>
          <p:cNvSpPr>
            <a:spLocks noChangeArrowheads="1"/>
          </p:cNvSpPr>
          <p:nvPr/>
        </p:nvSpPr>
        <p:spPr bwMode="auto">
          <a:xfrm>
            <a:off x="2895600" y="457200"/>
            <a:ext cx="4267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hlink"/>
              </a:buClr>
              <a:buSzPct val="110000"/>
              <a:buFont typeface="Wingdings" panose="05000000000000000000" pitchFamily="2" charset="2"/>
              <a:buBlip>
                <a:blip r:embed="rId5"/>
              </a:buBlip>
              <a:defRPr kumimoji="1" sz="32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tx1"/>
              </a:buClr>
              <a:buSzPct val="60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95000"/>
              <a:buFont typeface="Wingdings" panose="05000000000000000000" pitchFamily="2" charset="2"/>
              <a:buChar char="w"/>
              <a:defRPr kumimoji="1" sz="24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tx1"/>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buFont typeface="Wingdings" panose="05000000000000000000" pitchFamily="2" charset="2"/>
              <a:buNone/>
            </a:pPr>
            <a:r>
              <a:rPr lang="en-GB" altLang="zh-HK" sz="2000" b="1">
                <a:solidFill>
                  <a:srgbClr val="FF0066"/>
                </a:solidFill>
                <a:latin typeface="Times New Roman" panose="02020603050405020304" pitchFamily="18" charset="0"/>
                <a:ea typeface="標楷體" panose="03000509000000000000" pitchFamily="65" charset="-120"/>
              </a:rPr>
              <a:t>Monitoring of Body Temperature</a:t>
            </a:r>
            <a:r>
              <a:rPr lang="en-US" altLang="zh-TW" sz="2000" b="1">
                <a:solidFill>
                  <a:srgbClr val="FF0066"/>
                </a:solidFill>
                <a:latin typeface="Times New Roman" panose="02020603050405020304" pitchFamily="18" charset="0"/>
                <a:ea typeface="標楷體" panose="03000509000000000000" pitchFamily="65" charset="-120"/>
              </a:rPr>
              <a:t> </a:t>
            </a:r>
          </a:p>
        </p:txBody>
      </p:sp>
      <p:pic>
        <p:nvPicPr>
          <p:cNvPr id="6148"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0" y="1066800"/>
            <a:ext cx="3751263"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10" descr="DSCF668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95800" y="3027363"/>
            <a:ext cx="4189413" cy="313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0" name="Text Box 7"/>
          <p:cNvSpPr txBox="1">
            <a:spLocks noChangeArrowheads="1"/>
          </p:cNvSpPr>
          <p:nvPr/>
        </p:nvSpPr>
        <p:spPr bwMode="auto">
          <a:xfrm>
            <a:off x="4495800" y="1447800"/>
            <a:ext cx="4191000" cy="1558925"/>
          </a:xfrm>
          <a:prstGeom prst="rect">
            <a:avLst/>
          </a:prstGeom>
          <a:solidFill>
            <a:srgbClr val="99CCFF">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10000"/>
              <a:buFont typeface="Wingdings" panose="05000000000000000000" pitchFamily="2" charset="2"/>
              <a:buBlip>
                <a:blip r:embed="rId5"/>
              </a:buBlip>
              <a:defRPr kumimoji="1" sz="32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tx1"/>
              </a:buClr>
              <a:buSzPct val="60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95000"/>
              <a:buFont typeface="Wingdings" panose="05000000000000000000" pitchFamily="2" charset="2"/>
              <a:buChar char="w"/>
              <a:defRPr kumimoji="1" sz="24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tx1"/>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50000"/>
              </a:spcBef>
              <a:buClrTx/>
              <a:buSzTx/>
              <a:buFontTx/>
              <a:buNone/>
            </a:pPr>
            <a:r>
              <a:rPr lang="en-GB" altLang="zh-HK" sz="1600" b="1">
                <a:solidFill>
                  <a:srgbClr val="660066"/>
                </a:solidFill>
                <a:latin typeface="Times New Roman" panose="02020603050405020304" pitchFamily="18" charset="0"/>
                <a:cs typeface="Times New Roman" panose="02020603050405020304" pitchFamily="18" charset="0"/>
              </a:rPr>
              <a:t>D</a:t>
            </a:r>
            <a:r>
              <a:rPr lang="en-GB" altLang="zh-HK" sz="1600" b="1">
                <a:solidFill>
                  <a:srgbClr val="660066"/>
                </a:solidFill>
                <a:latin typeface="Times New Roman" panose="02020603050405020304" pitchFamily="18" charset="0"/>
                <a:ea typeface="標楷體" panose="03000509000000000000" pitchFamily="65" charset="-120"/>
              </a:rPr>
              <a:t>aily body temperature check before entering into the site is arranged for influenza pandemic to</a:t>
            </a:r>
            <a:r>
              <a:rPr lang="en-GB" altLang="zh-TW" sz="1600" b="1">
                <a:solidFill>
                  <a:srgbClr val="660066"/>
                </a:solidFill>
                <a:latin typeface="Times New Roman" panose="02020603050405020304" pitchFamily="18" charset="0"/>
                <a:ea typeface="標楷體" panose="03000509000000000000" pitchFamily="65" charset="-120"/>
              </a:rPr>
              <a:t> early detect and segregate the persons with fever and respiratory symptoms</a:t>
            </a:r>
            <a:r>
              <a:rPr lang="en-US" altLang="zh-TW" sz="1600" b="1">
                <a:solidFill>
                  <a:srgbClr val="660066"/>
                </a:solidFill>
                <a:latin typeface="Times New Roman" panose="02020603050405020304" pitchFamily="18" charset="0"/>
                <a:ea typeface="標楷體" panose="03000509000000000000" pitchFamily="65" charset="-120"/>
              </a:rPr>
              <a:t> and therefore </a:t>
            </a:r>
            <a:r>
              <a:rPr lang="en-GB" altLang="zh-HK" sz="1600" b="1">
                <a:solidFill>
                  <a:srgbClr val="660066"/>
                </a:solidFill>
                <a:latin typeface="Times New Roman" panose="02020603050405020304" pitchFamily="18" charset="0"/>
                <a:ea typeface="標楷體" panose="03000509000000000000" pitchFamily="65" charset="-120"/>
              </a:rPr>
              <a:t>to minimize the risk of spread of </a:t>
            </a:r>
            <a:r>
              <a:rPr lang="en-GB" altLang="zh-TW" sz="1600" b="1">
                <a:solidFill>
                  <a:srgbClr val="660066"/>
                </a:solidFill>
                <a:latin typeface="Times New Roman" panose="02020603050405020304" pitchFamily="18" charset="0"/>
                <a:ea typeface="標楷體" panose="03000509000000000000" pitchFamily="65" charset="-120"/>
              </a:rPr>
              <a:t>influenza.</a:t>
            </a:r>
            <a:endParaRPr lang="en-US" altLang="zh-TW" sz="1600" b="1">
              <a:solidFill>
                <a:srgbClr val="660066"/>
              </a:solidFill>
              <a:latin typeface="Times New Roman" panose="02020603050405020304" pitchFamily="18" charset="0"/>
              <a:ea typeface="標楷體" panose="03000509000000000000" pitchFamily="65" charset="-120"/>
            </a:endParaRPr>
          </a:p>
        </p:txBody>
      </p:sp>
      <p:pic>
        <p:nvPicPr>
          <p:cNvPr id="3" name="錄製的聲音">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471693" y="6183313"/>
            <a:ext cx="487363" cy="487363"/>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4052"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4" descr="Vibro Logo"/>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86600" y="457200"/>
            <a:ext cx="162877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Rectangle 3" descr="Rectangle: Click to edit Master text styles&#10;Second level&#10;Third level&#10;Fourth level&#10;Fifth level"/>
          <p:cNvSpPr>
            <a:spLocks noChangeArrowheads="1"/>
          </p:cNvSpPr>
          <p:nvPr/>
        </p:nvSpPr>
        <p:spPr bwMode="auto">
          <a:xfrm>
            <a:off x="3657600" y="457200"/>
            <a:ext cx="3505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hlink"/>
              </a:buClr>
              <a:buSzPct val="110000"/>
              <a:buFont typeface="Wingdings" panose="05000000000000000000" pitchFamily="2" charset="2"/>
              <a:buBlip>
                <a:blip r:embed="rId5"/>
              </a:buBlip>
              <a:defRPr kumimoji="1" sz="32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tx1"/>
              </a:buClr>
              <a:buSzPct val="60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95000"/>
              <a:buFont typeface="Wingdings" panose="05000000000000000000" pitchFamily="2" charset="2"/>
              <a:buChar char="w"/>
              <a:defRPr kumimoji="1" sz="24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tx1"/>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buFont typeface="Wingdings" panose="05000000000000000000" pitchFamily="2" charset="2"/>
              <a:buNone/>
            </a:pPr>
            <a:r>
              <a:rPr lang="en-GB" altLang="zh-HK" sz="2000" b="1">
                <a:solidFill>
                  <a:srgbClr val="FF0066"/>
                </a:solidFill>
                <a:latin typeface="Times New Roman" panose="02020603050405020304" pitchFamily="18" charset="0"/>
                <a:ea typeface="標楷體" panose="03000509000000000000" pitchFamily="65" charset="-120"/>
              </a:rPr>
              <a:t>Provision of Rest Facilities</a:t>
            </a:r>
            <a:r>
              <a:rPr lang="en-US" altLang="zh-TW" sz="1800" b="1">
                <a:solidFill>
                  <a:srgbClr val="FF0066"/>
                </a:solidFill>
                <a:latin typeface="Times New Roman" panose="02020603050405020304" pitchFamily="18" charset="0"/>
                <a:ea typeface="標楷體" panose="03000509000000000000" pitchFamily="65" charset="-120"/>
              </a:rPr>
              <a:t> </a:t>
            </a:r>
          </a:p>
        </p:txBody>
      </p:sp>
      <p:pic>
        <p:nvPicPr>
          <p:cNvPr id="7172" name="Picture 8" descr="照片 0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138" y="1016000"/>
            <a:ext cx="3352800" cy="2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12" descr="照片 01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76300" y="3557588"/>
            <a:ext cx="3962400" cy="296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14" descr="DSCF635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21288" y="1125538"/>
            <a:ext cx="3581400"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5" name="Text Box 7"/>
          <p:cNvSpPr txBox="1">
            <a:spLocks noChangeArrowheads="1"/>
          </p:cNvSpPr>
          <p:nvPr/>
        </p:nvSpPr>
        <p:spPr bwMode="auto">
          <a:xfrm>
            <a:off x="4838700" y="5210175"/>
            <a:ext cx="3876675" cy="1077913"/>
          </a:xfrm>
          <a:prstGeom prst="rect">
            <a:avLst/>
          </a:prstGeom>
          <a:solidFill>
            <a:srgbClr val="99CCFF">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10000"/>
              <a:buFont typeface="Wingdings" panose="05000000000000000000" pitchFamily="2" charset="2"/>
              <a:buBlip>
                <a:blip r:embed="rId5"/>
              </a:buBlip>
              <a:defRPr kumimoji="1" sz="32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tx1"/>
              </a:buClr>
              <a:buSzPct val="60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95000"/>
              <a:buFont typeface="Wingdings" panose="05000000000000000000" pitchFamily="2" charset="2"/>
              <a:buChar char="w"/>
              <a:defRPr kumimoji="1" sz="24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tx1"/>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50000"/>
              </a:spcBef>
              <a:buClrTx/>
              <a:buSzTx/>
              <a:buFontTx/>
              <a:buNone/>
            </a:pPr>
            <a:r>
              <a:rPr lang="en-US" altLang="zh-HK" sz="1600" b="1">
                <a:solidFill>
                  <a:srgbClr val="660066"/>
                </a:solidFill>
                <a:latin typeface="Times New Roman" panose="02020603050405020304" pitchFamily="18" charset="0"/>
                <a:ea typeface="標楷體" panose="03000509000000000000" pitchFamily="65" charset="-120"/>
              </a:rPr>
              <a:t>Rest areas facilities including provision of </a:t>
            </a:r>
            <a:r>
              <a:rPr lang="en-GB" altLang="zh-HK" sz="1600" b="1">
                <a:solidFill>
                  <a:srgbClr val="660066"/>
                </a:solidFill>
                <a:latin typeface="Times New Roman" panose="02020603050405020304" pitchFamily="18" charset="0"/>
                <a:ea typeface="標楷體" panose="03000509000000000000" pitchFamily="65" charset="-120"/>
              </a:rPr>
              <a:t>container type rest accommodation and sheltered type rest kiosk are further enhanced.</a:t>
            </a:r>
            <a:r>
              <a:rPr lang="en-US" altLang="zh-TW" sz="1600" b="1">
                <a:solidFill>
                  <a:srgbClr val="660066"/>
                </a:solidFill>
                <a:latin typeface="Times New Roman" panose="02020603050405020304" pitchFamily="18" charset="0"/>
                <a:ea typeface="標楷體" panose="03000509000000000000" pitchFamily="65" charset="-120"/>
              </a:rPr>
              <a:t> </a:t>
            </a:r>
          </a:p>
        </p:txBody>
      </p:sp>
      <p:pic>
        <p:nvPicPr>
          <p:cNvPr id="7176" name="Picture 20" descr="DSCF697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327525" y="3384550"/>
            <a:ext cx="2433638" cy="182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錄製的聲音">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8557418" y="6255183"/>
            <a:ext cx="487363" cy="487363"/>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2499"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descr="Vibro Logo"/>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86600" y="457200"/>
            <a:ext cx="162877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Rectangle 3" descr="Rectangle: Click to edit Master text styles&#10;Second level&#10;Third level&#10;Fourth level&#10;Fifth level"/>
          <p:cNvSpPr>
            <a:spLocks noChangeArrowheads="1"/>
          </p:cNvSpPr>
          <p:nvPr/>
        </p:nvSpPr>
        <p:spPr bwMode="auto">
          <a:xfrm>
            <a:off x="2895600" y="457200"/>
            <a:ext cx="4267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hlink"/>
              </a:buClr>
              <a:buSzPct val="110000"/>
              <a:buFont typeface="Wingdings" panose="05000000000000000000" pitchFamily="2" charset="2"/>
              <a:buBlip>
                <a:blip r:embed="rId5"/>
              </a:buBlip>
              <a:defRPr kumimoji="1" sz="32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tx1"/>
              </a:buClr>
              <a:buSzPct val="60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95000"/>
              <a:buFont typeface="Wingdings" panose="05000000000000000000" pitchFamily="2" charset="2"/>
              <a:buChar char="w"/>
              <a:defRPr kumimoji="1" sz="24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tx1"/>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buFont typeface="Wingdings" panose="05000000000000000000" pitchFamily="2" charset="2"/>
              <a:buNone/>
            </a:pPr>
            <a:r>
              <a:rPr lang="en-GB" altLang="zh-HK" sz="2000" b="1">
                <a:solidFill>
                  <a:srgbClr val="FF0066"/>
                </a:solidFill>
                <a:latin typeface="Times New Roman" panose="02020603050405020304" pitchFamily="18" charset="0"/>
                <a:ea typeface="標楷體" panose="03000509000000000000" pitchFamily="65" charset="-120"/>
              </a:rPr>
              <a:t>Health Promotion and Information</a:t>
            </a:r>
            <a:r>
              <a:rPr lang="en-US" altLang="zh-TW" sz="2000" b="1">
                <a:solidFill>
                  <a:srgbClr val="FF0066"/>
                </a:solidFill>
                <a:latin typeface="Times New Roman" panose="02020603050405020304" pitchFamily="18" charset="0"/>
                <a:ea typeface="標楷體" panose="03000509000000000000" pitchFamily="65" charset="-120"/>
              </a:rPr>
              <a:t> </a:t>
            </a:r>
          </a:p>
        </p:txBody>
      </p:sp>
      <p:pic>
        <p:nvPicPr>
          <p:cNvPr id="8196"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00600" y="1219200"/>
            <a:ext cx="3810000" cy="261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11" descr="sign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00600" y="3810000"/>
            <a:ext cx="3810000" cy="2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13" descr="DSCF669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5800" y="1219200"/>
            <a:ext cx="411480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9" name="Text Box 7"/>
          <p:cNvSpPr txBox="1">
            <a:spLocks noChangeArrowheads="1"/>
          </p:cNvSpPr>
          <p:nvPr/>
        </p:nvSpPr>
        <p:spPr bwMode="auto">
          <a:xfrm>
            <a:off x="685800" y="4343400"/>
            <a:ext cx="4114800" cy="1314450"/>
          </a:xfrm>
          <a:prstGeom prst="rect">
            <a:avLst/>
          </a:prstGeom>
          <a:solidFill>
            <a:srgbClr val="99CCFF">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10000"/>
              <a:buFont typeface="Wingdings" panose="05000000000000000000" pitchFamily="2" charset="2"/>
              <a:buBlip>
                <a:blip r:embed="rId5"/>
              </a:buBlip>
              <a:defRPr kumimoji="1" sz="32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tx1"/>
              </a:buClr>
              <a:buSzPct val="60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95000"/>
              <a:buFont typeface="Wingdings" panose="05000000000000000000" pitchFamily="2" charset="2"/>
              <a:buChar char="w"/>
              <a:defRPr kumimoji="1" sz="24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tx1"/>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50000"/>
              </a:spcBef>
              <a:buClrTx/>
              <a:buSzTx/>
              <a:buFontTx/>
              <a:buNone/>
            </a:pPr>
            <a:r>
              <a:rPr lang="en-GB" altLang="zh-HK" sz="1600" b="1">
                <a:solidFill>
                  <a:srgbClr val="660066"/>
                </a:solidFill>
                <a:latin typeface="Times New Roman" panose="02020603050405020304" pitchFamily="18" charset="0"/>
                <a:ea typeface="標楷體" panose="03000509000000000000" pitchFamily="65" charset="-120"/>
              </a:rPr>
              <a:t>Weather notice board is set up on the site to notify weather warning such as hot weather (with reference to the NOAA’s National Weather Service Heat Index) and cold weather warnings etc. to workers.</a:t>
            </a:r>
            <a:r>
              <a:rPr lang="en-US" altLang="zh-TW" sz="1600" b="1">
                <a:solidFill>
                  <a:srgbClr val="660066"/>
                </a:solidFill>
                <a:latin typeface="Times New Roman" panose="02020603050405020304" pitchFamily="18" charset="0"/>
                <a:ea typeface="標楷體" panose="03000509000000000000" pitchFamily="65" charset="-120"/>
              </a:rPr>
              <a:t> </a:t>
            </a:r>
          </a:p>
        </p:txBody>
      </p:sp>
      <p:pic>
        <p:nvPicPr>
          <p:cNvPr id="2" name="錄製的聲音">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8471693" y="6237312"/>
            <a:ext cx="487363" cy="487363"/>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7084"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4" descr="Vibro Logo"/>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86600" y="457200"/>
            <a:ext cx="162877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Rectangle 3" descr="Rectangle: Click to edit Master text styles&#10;Second level&#10;Third level&#10;Fourth level&#10;Fifth level"/>
          <p:cNvSpPr>
            <a:spLocks noChangeArrowheads="1"/>
          </p:cNvSpPr>
          <p:nvPr/>
        </p:nvSpPr>
        <p:spPr bwMode="auto">
          <a:xfrm>
            <a:off x="2819400" y="457200"/>
            <a:ext cx="4343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hlink"/>
              </a:buClr>
              <a:buSzPct val="110000"/>
              <a:buFont typeface="Wingdings" panose="05000000000000000000" pitchFamily="2" charset="2"/>
              <a:buBlip>
                <a:blip r:embed="rId5"/>
              </a:buBlip>
              <a:defRPr kumimoji="1" sz="32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tx1"/>
              </a:buClr>
              <a:buSzPct val="60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95000"/>
              <a:buFont typeface="Wingdings" panose="05000000000000000000" pitchFamily="2" charset="2"/>
              <a:buChar char="w"/>
              <a:defRPr kumimoji="1" sz="24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tx1"/>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buFont typeface="Wingdings" panose="05000000000000000000" pitchFamily="2" charset="2"/>
              <a:buNone/>
            </a:pPr>
            <a:r>
              <a:rPr lang="en-GB" altLang="zh-HK" sz="2000" b="1">
                <a:solidFill>
                  <a:srgbClr val="FF0066"/>
                </a:solidFill>
                <a:latin typeface="Times New Roman" panose="02020603050405020304" pitchFamily="18" charset="0"/>
                <a:ea typeface="標楷體" panose="03000509000000000000" pitchFamily="65" charset="-120"/>
              </a:rPr>
              <a:t>Health Promotion and Information</a:t>
            </a:r>
            <a:r>
              <a:rPr lang="en-US" altLang="zh-TW" sz="2000" b="1">
                <a:solidFill>
                  <a:srgbClr val="FF0066"/>
                </a:solidFill>
                <a:latin typeface="Times New Roman" panose="02020603050405020304" pitchFamily="18" charset="0"/>
                <a:ea typeface="標楷體" panose="03000509000000000000" pitchFamily="65" charset="-120"/>
              </a:rPr>
              <a:t> </a:t>
            </a:r>
          </a:p>
        </p:txBody>
      </p:sp>
      <p:pic>
        <p:nvPicPr>
          <p:cNvPr id="9220" name="Picture 11" descr="DSCF615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2738" y="4394200"/>
            <a:ext cx="3092450" cy="231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Text Box 7"/>
          <p:cNvSpPr txBox="1">
            <a:spLocks noChangeArrowheads="1"/>
          </p:cNvSpPr>
          <p:nvPr/>
        </p:nvSpPr>
        <p:spPr bwMode="auto">
          <a:xfrm>
            <a:off x="1582738" y="1143000"/>
            <a:ext cx="6208712" cy="825500"/>
          </a:xfrm>
          <a:prstGeom prst="rect">
            <a:avLst/>
          </a:prstGeom>
          <a:solidFill>
            <a:srgbClr val="99CCFF">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10000"/>
              <a:buFont typeface="Wingdings" panose="05000000000000000000" pitchFamily="2" charset="2"/>
              <a:buBlip>
                <a:blip r:embed="rId5"/>
              </a:buBlip>
              <a:defRPr kumimoji="1" sz="32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tx1"/>
              </a:buClr>
              <a:buSzPct val="60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95000"/>
              <a:buFont typeface="Wingdings" panose="05000000000000000000" pitchFamily="2" charset="2"/>
              <a:buChar char="w"/>
              <a:defRPr kumimoji="1" sz="24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tx1"/>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50000"/>
              </a:spcBef>
              <a:buClrTx/>
              <a:buSzTx/>
              <a:buFontTx/>
              <a:buNone/>
            </a:pPr>
            <a:r>
              <a:rPr lang="en-GB" altLang="zh-HK" sz="1600" b="1">
                <a:solidFill>
                  <a:srgbClr val="660066"/>
                </a:solidFill>
                <a:latin typeface="Times New Roman" panose="02020603050405020304" pitchFamily="18" charset="0"/>
                <a:ea typeface="標楷體" panose="03000509000000000000" pitchFamily="65" charset="-120"/>
              </a:rPr>
              <a:t>Update health information is communicated and shared with workers via daily morning </a:t>
            </a:r>
            <a:r>
              <a:rPr lang="en-US" altLang="zh-TW" sz="1600" b="1">
                <a:solidFill>
                  <a:srgbClr val="660066"/>
                </a:solidFill>
                <a:latin typeface="Times New Roman" panose="02020603050405020304" pitchFamily="18" charset="0"/>
                <a:ea typeface="標楷體" panose="03000509000000000000" pitchFamily="65" charset="-120"/>
              </a:rPr>
              <a:t>brief and exercise, tool-box talk, in-house OSH newsletter, and incentive scheme.</a:t>
            </a:r>
          </a:p>
        </p:txBody>
      </p:sp>
      <p:sp>
        <p:nvSpPr>
          <p:cNvPr id="9222" name="Rectangle 15"/>
          <p:cNvSpPr>
            <a:spLocks noChangeArrowheads="1"/>
          </p:cNvSpPr>
          <p:nvPr/>
        </p:nvSpPr>
        <p:spPr bwMode="auto">
          <a:xfrm>
            <a:off x="3219450" y="24145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10000"/>
              <a:buFont typeface="Wingdings" panose="05000000000000000000" pitchFamily="2" charset="2"/>
              <a:buBlip>
                <a:blip r:embed="rId5"/>
              </a:buBlip>
              <a:defRPr kumimoji="1" sz="32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tx1"/>
              </a:buClr>
              <a:buSzPct val="60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95000"/>
              <a:buFont typeface="Wingdings" panose="05000000000000000000" pitchFamily="2" charset="2"/>
              <a:buChar char="w"/>
              <a:defRPr kumimoji="1" sz="24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tx1"/>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endParaRPr lang="zh-HK" altLang="zh-HK" sz="2400"/>
          </a:p>
        </p:txBody>
      </p:sp>
      <p:pic>
        <p:nvPicPr>
          <p:cNvPr id="9223" name="Picture 16" descr="DSCF669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06938" y="2052638"/>
            <a:ext cx="3084512" cy="2312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4" name="Rectangle 18"/>
          <p:cNvSpPr>
            <a:spLocks noChangeArrowheads="1"/>
          </p:cNvSpPr>
          <p:nvPr/>
        </p:nvSpPr>
        <p:spPr bwMode="auto">
          <a:xfrm>
            <a:off x="3209925" y="24098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10000"/>
              <a:buFont typeface="Wingdings" panose="05000000000000000000" pitchFamily="2" charset="2"/>
              <a:buBlip>
                <a:blip r:embed="rId5"/>
              </a:buBlip>
              <a:defRPr kumimoji="1" sz="32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tx1"/>
              </a:buClr>
              <a:buSzPct val="60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95000"/>
              <a:buFont typeface="Wingdings" panose="05000000000000000000" pitchFamily="2" charset="2"/>
              <a:buChar char="w"/>
              <a:defRPr kumimoji="1" sz="24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tx1"/>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endParaRPr lang="zh-HK" altLang="zh-HK" sz="2400"/>
          </a:p>
        </p:txBody>
      </p:sp>
      <p:pic>
        <p:nvPicPr>
          <p:cNvPr id="9225" name="Picture 17" descr="DSCF697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10113" y="4405313"/>
            <a:ext cx="3081337"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6" name="Picture 19" descr="DSCF632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82738" y="2052638"/>
            <a:ext cx="3092450" cy="2312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7" name="Rectangle 21"/>
          <p:cNvSpPr>
            <a:spLocks noChangeArrowheads="1"/>
          </p:cNvSpPr>
          <p:nvPr/>
        </p:nvSpPr>
        <p:spPr bwMode="auto">
          <a:xfrm>
            <a:off x="3219450" y="24145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10000"/>
              <a:buFont typeface="Wingdings" panose="05000000000000000000" pitchFamily="2" charset="2"/>
              <a:buBlip>
                <a:blip r:embed="rId5"/>
              </a:buBlip>
              <a:defRPr kumimoji="1" sz="32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tx1"/>
              </a:buClr>
              <a:buSzPct val="60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95000"/>
              <a:buFont typeface="Wingdings" panose="05000000000000000000" pitchFamily="2" charset="2"/>
              <a:buChar char="w"/>
              <a:defRPr kumimoji="1" sz="24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tx1"/>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endParaRPr lang="zh-HK" altLang="zh-HK" sz="2400"/>
          </a:p>
        </p:txBody>
      </p:sp>
      <p:pic>
        <p:nvPicPr>
          <p:cNvPr id="2" name="錄製的聲音">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8471693" y="6223000"/>
            <a:ext cx="487363" cy="487363"/>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4354"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1" name="Rectangle 5" descr="Rectangle: Click to edit Master text styles&#10;Second level&#10;Third level&#10;Fourth level&#10;Fifth level"/>
          <p:cNvSpPr>
            <a:spLocks noGrp="1" noChangeArrowheads="1"/>
          </p:cNvSpPr>
          <p:nvPr>
            <p:ph type="subTitle" idx="1"/>
          </p:nvPr>
        </p:nvSpPr>
        <p:spPr>
          <a:xfrm>
            <a:off x="1371600" y="2286000"/>
            <a:ext cx="6400800" cy="1600200"/>
          </a:xfrm>
        </p:spPr>
        <p:txBody>
          <a:bodyPr/>
          <a:lstStyle/>
          <a:p>
            <a:pPr algn="ctr" eaLnBrk="1" hangingPunct="1">
              <a:defRPr/>
            </a:pPr>
            <a:r>
              <a:rPr lang="en-US" altLang="zh-TW" sz="4400" b="1" i="1" smtClean="0">
                <a:solidFill>
                  <a:srgbClr val="0000CC"/>
                </a:solidFill>
                <a:effectLst>
                  <a:outerShdw blurRad="38100" dist="38100" dir="2700000" algn="tl">
                    <a:srgbClr val="C0C0C0"/>
                  </a:outerShdw>
                </a:effectLst>
                <a:latin typeface="Times New Roman" pitchFamily="18" charset="0"/>
              </a:rPr>
              <a:t>~ END ~</a:t>
            </a:r>
          </a:p>
          <a:p>
            <a:pPr algn="ctr" eaLnBrk="1" hangingPunct="1">
              <a:defRPr/>
            </a:pPr>
            <a:r>
              <a:rPr lang="en-US" altLang="zh-TW" sz="4400" b="1" i="1" smtClean="0">
                <a:solidFill>
                  <a:srgbClr val="0000CC"/>
                </a:solidFill>
                <a:effectLst>
                  <a:outerShdw blurRad="38100" dist="38100" dir="2700000" algn="tl">
                    <a:srgbClr val="C0C0C0"/>
                  </a:outerShdw>
                </a:effectLst>
                <a:latin typeface="Times New Roman" pitchFamily="18" charset="0"/>
              </a:rPr>
              <a:t>Thank You!</a:t>
            </a:r>
            <a:endParaRPr lang="en-US" altLang="zh-TW" sz="4400" b="1" i="1" u="sng" smtClean="0">
              <a:solidFill>
                <a:srgbClr val="0000CC"/>
              </a:solidFill>
              <a:effectLst>
                <a:outerShdw blurRad="38100" dist="38100" dir="2700000" algn="tl">
                  <a:srgbClr val="C0C0C0"/>
                </a:outerShdw>
              </a:effectLst>
              <a:latin typeface="Times New Roman" pitchFamily="18" charset="0"/>
            </a:endParaRPr>
          </a:p>
        </p:txBody>
      </p:sp>
      <p:pic>
        <p:nvPicPr>
          <p:cNvPr id="10243" name="Picture 7" descr="Vibro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4200" y="5943600"/>
            <a:ext cx="162877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Rectangle 3" descr="Rectangle: Click to edit Master text styles&#10;Second level&#10;Third level&#10;Fourth level&#10;Fifth level"/>
          <p:cNvSpPr>
            <a:spLocks noChangeArrowheads="1"/>
          </p:cNvSpPr>
          <p:nvPr/>
        </p:nvSpPr>
        <p:spPr bwMode="auto">
          <a:xfrm>
            <a:off x="1371600" y="457200"/>
            <a:ext cx="64008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hlink"/>
              </a:buClr>
              <a:buSzPct val="110000"/>
              <a:buFont typeface="Wingdings" panose="05000000000000000000" pitchFamily="2" charset="2"/>
              <a:buBlip>
                <a:blip r:embed="rId3"/>
              </a:buBlip>
              <a:defRPr kumimoji="1" sz="32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tx1"/>
              </a:buClr>
              <a:buSzPct val="60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95000"/>
              <a:buFont typeface="Wingdings" panose="05000000000000000000" pitchFamily="2" charset="2"/>
              <a:buChar char="w"/>
              <a:defRPr kumimoji="1" sz="24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tx1"/>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gn="ctr" eaLnBrk="1" hangingPunct="1">
              <a:spcBef>
                <a:spcPct val="0"/>
              </a:spcBef>
              <a:buClrTx/>
              <a:buSzTx/>
              <a:buFontTx/>
              <a:buNone/>
            </a:pPr>
            <a:r>
              <a:rPr lang="en-US" altLang="zh-TW" sz="1800" b="1">
                <a:latin typeface="Arial" panose="020B0604020202020204" pitchFamily="34" charset="0"/>
              </a:rPr>
              <a:t>Innovative Safety Initiative Award 2015</a:t>
            </a:r>
            <a:endParaRPr lang="en-US" altLang="zh-TW" sz="1800" b="1">
              <a:solidFill>
                <a:srgbClr val="660066"/>
              </a:solidFill>
              <a:latin typeface="Arial" panose="020B0604020202020204" pitchFamily="34" charset="0"/>
              <a:cs typeface="Times New Roman" panose="02020603050405020304" pitchFamily="18" charset="0"/>
            </a:endParaRPr>
          </a:p>
          <a:p>
            <a:pPr algn="ctr" eaLnBrk="1" hangingPunct="1">
              <a:spcBef>
                <a:spcPct val="0"/>
              </a:spcBef>
              <a:buClrTx/>
              <a:buSzTx/>
              <a:buFontTx/>
              <a:buNone/>
            </a:pPr>
            <a:r>
              <a:rPr lang="en-US" altLang="zh-TW" sz="1600" b="1">
                <a:solidFill>
                  <a:srgbClr val="660066"/>
                </a:solidFill>
                <a:latin typeface="Times New Roman" panose="02020603050405020304" pitchFamily="18" charset="0"/>
                <a:cs typeface="Times New Roman" panose="02020603050405020304" pitchFamily="18" charset="0"/>
              </a:rPr>
              <a:t>Foundation for Home Ownership Scheme Developments at</a:t>
            </a:r>
          </a:p>
          <a:p>
            <a:pPr algn="ctr" eaLnBrk="1" hangingPunct="1">
              <a:spcBef>
                <a:spcPct val="0"/>
              </a:spcBef>
              <a:buClrTx/>
              <a:buSzTx/>
              <a:buFontTx/>
              <a:buNone/>
            </a:pPr>
            <a:r>
              <a:rPr lang="en-US" altLang="zh-TW" sz="1600" b="1">
                <a:solidFill>
                  <a:srgbClr val="660066"/>
                </a:solidFill>
                <a:latin typeface="Times New Roman" panose="02020603050405020304" pitchFamily="18" charset="0"/>
                <a:cs typeface="Times New Roman" panose="02020603050405020304" pitchFamily="18" charset="0"/>
              </a:rPr>
              <a:t>Hin Tin Street Shatin Area 31</a:t>
            </a:r>
            <a:r>
              <a:rPr lang="en-US" altLang="zh-HK" sz="1600" b="1">
                <a:solidFill>
                  <a:srgbClr val="660066"/>
                </a:solidFill>
                <a:latin typeface="Times New Roman" panose="02020603050405020304" pitchFamily="18" charset="0"/>
                <a:cs typeface="Times New Roman" panose="02020603050405020304" pitchFamily="18" charset="0"/>
              </a:rPr>
              <a:t> </a:t>
            </a:r>
            <a:r>
              <a:rPr lang="en-US" altLang="zh-TW" sz="1600" b="1">
                <a:solidFill>
                  <a:srgbClr val="660066"/>
                </a:solidFill>
                <a:latin typeface="Times New Roman" panose="02020603050405020304" pitchFamily="18" charset="0"/>
                <a:cs typeface="Times New Roman" panose="02020603050405020304" pitchFamily="18" charset="0"/>
              </a:rPr>
              <a:t>(HKHA Contract No.</a:t>
            </a:r>
            <a:r>
              <a:rPr lang="en-US" altLang="zh-HK" sz="1600" b="1">
                <a:solidFill>
                  <a:srgbClr val="660066"/>
                </a:solidFill>
                <a:latin typeface="Times New Roman" panose="02020603050405020304" pitchFamily="18" charset="0"/>
                <a:cs typeface="Times New Roman" panose="02020603050405020304" pitchFamily="18" charset="0"/>
              </a:rPr>
              <a:t>: </a:t>
            </a:r>
            <a:r>
              <a:rPr lang="en-US" altLang="zh-TW" sz="1600" b="1">
                <a:solidFill>
                  <a:srgbClr val="660066"/>
                </a:solidFill>
                <a:latin typeface="Times New Roman" panose="02020603050405020304" pitchFamily="18" charset="0"/>
                <a:cs typeface="Times New Roman" panose="02020603050405020304" pitchFamily="18" charset="0"/>
              </a:rPr>
              <a:t>20120604)</a:t>
            </a:r>
            <a:endParaRPr lang="en-US" altLang="zh-TW" sz="1600" b="1">
              <a:solidFill>
                <a:srgbClr val="660066"/>
              </a:solidFill>
              <a:latin typeface="Times New Roman" panose="02020603050405020304"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lueprint">
  <a:themeElements>
    <a:clrScheme name="Blueprint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fontScheme name="Blueprint">
      <a:majorFont>
        <a:latin typeface="Tahoma"/>
        <a:ea typeface="新細明體"/>
        <a:cs typeface=""/>
      </a:majorFont>
      <a:minorFont>
        <a:latin typeface="Tahoma"/>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Tahoma" pitchFamily="34" charset="0"/>
            <a:ea typeface="新細明體" pitchFamily="18" charset="-12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Tahoma" pitchFamily="34" charset="0"/>
            <a:ea typeface="新細明體" pitchFamily="18" charset="-120"/>
          </a:defRPr>
        </a:defPPr>
      </a:lstStyle>
    </a:lnDef>
  </a:objectDefaults>
  <a:extraClrSchemeLst>
    <a:extraClrScheme>
      <a:clrScheme name="Blueprint 1">
        <a:dk1>
          <a:srgbClr val="000000"/>
        </a:dk1>
        <a:lt1>
          <a:srgbClr val="FFFFFF"/>
        </a:lt1>
        <a:dk2>
          <a:srgbClr val="40458C"/>
        </a:dk2>
        <a:lt2>
          <a:srgbClr val="FFFFCC"/>
        </a:lt2>
        <a:accent1>
          <a:srgbClr val="8D8DB3"/>
        </a:accent1>
        <a:accent2>
          <a:srgbClr val="B2B2B2"/>
        </a:accent2>
        <a:accent3>
          <a:srgbClr val="AFB0C5"/>
        </a:accent3>
        <a:accent4>
          <a:srgbClr val="DADADA"/>
        </a:accent4>
        <a:accent5>
          <a:srgbClr val="C5C5D6"/>
        </a:accent5>
        <a:accent6>
          <a:srgbClr val="A1A1A1"/>
        </a:accent6>
        <a:hlink>
          <a:srgbClr val="6F89F7"/>
        </a:hlink>
        <a:folHlink>
          <a:srgbClr val="4F56AD"/>
        </a:folHlink>
      </a:clrScheme>
      <a:clrMap bg1="dk2" tx1="lt1" bg2="dk1" tx2="lt2" accent1="accent1" accent2="accent2" accent3="accent3" accent4="accent4" accent5="accent5" accent6="accent6" hlink="hlink" folHlink="folHlink"/>
    </a:extraClrScheme>
    <a:extraClrScheme>
      <a:clrScheme name="Blueprint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clrMap bg1="lt1" tx1="dk1" bg2="lt2" tx2="dk2" accent1="accent1" accent2="accent2" accent3="accent3" accent4="accent4" accent5="accent5" accent6="accent6" hlink="hlink" folHlink="folHlink"/>
    </a:extraClrScheme>
    <a:extraClrScheme>
      <a:clrScheme name="Blueprint 3">
        <a:dk1>
          <a:srgbClr val="000000"/>
        </a:dk1>
        <a:lt1>
          <a:srgbClr val="FFFFFF"/>
        </a:lt1>
        <a:dk2>
          <a:srgbClr val="4D4D4D"/>
        </a:dk2>
        <a:lt2>
          <a:srgbClr val="B2B2B2"/>
        </a:lt2>
        <a:accent1>
          <a:srgbClr val="969696"/>
        </a:accent1>
        <a:accent2>
          <a:srgbClr val="EAEAEA"/>
        </a:accent2>
        <a:accent3>
          <a:srgbClr val="FFFFFF"/>
        </a:accent3>
        <a:accent4>
          <a:srgbClr val="000000"/>
        </a:accent4>
        <a:accent5>
          <a:srgbClr val="C9C9C9"/>
        </a:accent5>
        <a:accent6>
          <a:srgbClr val="D4D4D4"/>
        </a:accent6>
        <a:hlink>
          <a:srgbClr val="777777"/>
        </a:hlink>
        <a:folHlink>
          <a:srgbClr val="C0C0C0"/>
        </a:folHlink>
      </a:clrScheme>
      <a:clrMap bg1="lt1" tx1="dk1" bg2="lt2" tx2="dk2" accent1="accent1" accent2="accent2" accent3="accent3" accent4="accent4" accent5="accent5" accent6="accent6" hlink="hlink" folHlink="folHlink"/>
    </a:extraClrScheme>
    <a:extraClrScheme>
      <a:clrScheme name="Blueprint 4">
        <a:dk1>
          <a:srgbClr val="333300"/>
        </a:dk1>
        <a:lt1>
          <a:srgbClr val="FFFFFF"/>
        </a:lt1>
        <a:dk2>
          <a:srgbClr val="663300"/>
        </a:dk2>
        <a:lt2>
          <a:srgbClr val="B2B2B2"/>
        </a:lt2>
        <a:accent1>
          <a:srgbClr val="DDC6A7"/>
        </a:accent1>
        <a:accent2>
          <a:srgbClr val="D9C167"/>
        </a:accent2>
        <a:accent3>
          <a:srgbClr val="FFFFFF"/>
        </a:accent3>
        <a:accent4>
          <a:srgbClr val="2A2A00"/>
        </a:accent4>
        <a:accent5>
          <a:srgbClr val="EBDFD0"/>
        </a:accent5>
        <a:accent6>
          <a:srgbClr val="C4AF5D"/>
        </a:accent6>
        <a:hlink>
          <a:srgbClr val="8A7A66"/>
        </a:hlink>
        <a:folHlink>
          <a:srgbClr val="C0AE9E"/>
        </a:folHlink>
      </a:clrScheme>
      <a:clrMap bg1="lt1" tx1="dk1" bg2="lt2" tx2="dk2" accent1="accent1" accent2="accent2" accent3="accent3" accent4="accent4" accent5="accent5" accent6="accent6" hlink="hlink" folHlink="folHlink"/>
    </a:extraClrScheme>
    <a:extraClrScheme>
      <a:clrScheme name="Blueprint 5">
        <a:dk1>
          <a:srgbClr val="000000"/>
        </a:dk1>
        <a:lt1>
          <a:srgbClr val="FFFFFF"/>
        </a:lt1>
        <a:dk2>
          <a:srgbClr val="003366"/>
        </a:dk2>
        <a:lt2>
          <a:srgbClr val="CCFFCC"/>
        </a:lt2>
        <a:accent1>
          <a:srgbClr val="006699"/>
        </a:accent1>
        <a:accent2>
          <a:srgbClr val="009999"/>
        </a:accent2>
        <a:accent3>
          <a:srgbClr val="AAADB8"/>
        </a:accent3>
        <a:accent4>
          <a:srgbClr val="DADADA"/>
        </a:accent4>
        <a:accent5>
          <a:srgbClr val="AAB8CA"/>
        </a:accent5>
        <a:accent6>
          <a:srgbClr val="008A8A"/>
        </a:accent6>
        <a:hlink>
          <a:srgbClr val="0099CC"/>
        </a:hlink>
        <a:folHlink>
          <a:srgbClr val="00458A"/>
        </a:folHlink>
      </a:clrScheme>
      <a:clrMap bg1="dk2" tx1="lt1" bg2="dk1" tx2="lt2" accent1="accent1" accent2="accent2" accent3="accent3" accent4="accent4" accent5="accent5" accent6="accent6" hlink="hlink" folHlink="folHlink"/>
    </a:extraClrScheme>
    <a:extraClrScheme>
      <a:clrScheme name="Blueprint 6">
        <a:dk1>
          <a:srgbClr val="000000"/>
        </a:dk1>
        <a:lt1>
          <a:srgbClr val="FFFFFF"/>
        </a:lt1>
        <a:dk2>
          <a:srgbClr val="004A48"/>
        </a:dk2>
        <a:lt2>
          <a:srgbClr val="33CCCC"/>
        </a:lt2>
        <a:accent1>
          <a:srgbClr val="006699"/>
        </a:accent1>
        <a:accent2>
          <a:srgbClr val="009999"/>
        </a:accent2>
        <a:accent3>
          <a:srgbClr val="AAB1B1"/>
        </a:accent3>
        <a:accent4>
          <a:srgbClr val="DADADA"/>
        </a:accent4>
        <a:accent5>
          <a:srgbClr val="AAB8CA"/>
        </a:accent5>
        <a:accent6>
          <a:srgbClr val="008A8A"/>
        </a:accent6>
        <a:hlink>
          <a:srgbClr val="00CC99"/>
        </a:hlink>
        <a:folHlink>
          <a:srgbClr val="006666"/>
        </a:folHlink>
      </a:clrScheme>
      <a:clrMap bg1="dk2" tx1="lt1" bg2="dk1" tx2="lt2" accent1="accent1" accent2="accent2" accent3="accent3" accent4="accent4" accent5="accent5" accent6="accent6" hlink="hlink" folHlink="folHlink"/>
    </a:extraClrScheme>
    <a:extraClrScheme>
      <a:clrScheme name="Blueprint 7">
        <a:dk1>
          <a:srgbClr val="000000"/>
        </a:dk1>
        <a:lt1>
          <a:srgbClr val="FFFFFF"/>
        </a:lt1>
        <a:dk2>
          <a:srgbClr val="333300"/>
        </a:dk2>
        <a:lt2>
          <a:srgbClr val="FFFFCC"/>
        </a:lt2>
        <a:accent1>
          <a:srgbClr val="CC9900"/>
        </a:accent1>
        <a:accent2>
          <a:srgbClr val="CC6600"/>
        </a:accent2>
        <a:accent3>
          <a:srgbClr val="ADADAA"/>
        </a:accent3>
        <a:accent4>
          <a:srgbClr val="DADADA"/>
        </a:accent4>
        <a:accent5>
          <a:srgbClr val="E2CAAA"/>
        </a:accent5>
        <a:accent6>
          <a:srgbClr val="B95C00"/>
        </a:accent6>
        <a:hlink>
          <a:srgbClr val="808000"/>
        </a:hlink>
        <a:folHlink>
          <a:srgbClr val="525000"/>
        </a:folHlink>
      </a:clrScheme>
      <a:clrMap bg1="dk2" tx1="lt1" bg2="dk1" tx2="lt2" accent1="accent1" accent2="accent2" accent3="accent3" accent4="accent4" accent5="accent5" accent6="accent6" hlink="hlink" folHlink="folHlink"/>
    </a:extraClrScheme>
    <a:extraClrScheme>
      <a:clrScheme name="Blueprint 8">
        <a:dk1>
          <a:srgbClr val="003D62"/>
        </a:dk1>
        <a:lt1>
          <a:srgbClr val="FFFFFF"/>
        </a:lt1>
        <a:dk2>
          <a:srgbClr val="006699"/>
        </a:dk2>
        <a:lt2>
          <a:srgbClr val="C8D1DA"/>
        </a:lt2>
        <a:accent1>
          <a:srgbClr val="9AC0EA"/>
        </a:accent1>
        <a:accent2>
          <a:srgbClr val="80C3C8"/>
        </a:accent2>
        <a:accent3>
          <a:srgbClr val="FFFFFF"/>
        </a:accent3>
        <a:accent4>
          <a:srgbClr val="003353"/>
        </a:accent4>
        <a:accent5>
          <a:srgbClr val="CADCF3"/>
        </a:accent5>
        <a:accent6>
          <a:srgbClr val="73B0B5"/>
        </a:accent6>
        <a:hlink>
          <a:srgbClr val="81ABCB"/>
        </a:hlink>
        <a:folHlink>
          <a:srgbClr val="B6CBD6"/>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Designs\Blueprint.pot</Template>
  <TotalTime>2193</TotalTime>
  <Words>353</Words>
  <Application>Microsoft Office PowerPoint</Application>
  <PresentationFormat>如螢幕大小 (4:3)</PresentationFormat>
  <Paragraphs>27</Paragraphs>
  <Slides>8</Slides>
  <Notes>0</Notes>
  <HiddenSlides>0</HiddenSlides>
  <MMClips>7</MMClips>
  <ScaleCrop>false</ScaleCrop>
  <HeadingPairs>
    <vt:vector size="6" baseType="variant">
      <vt:variant>
        <vt:lpstr>使用字型</vt:lpstr>
      </vt:variant>
      <vt:variant>
        <vt:i4>6</vt:i4>
      </vt:variant>
      <vt:variant>
        <vt:lpstr>佈景主題</vt:lpstr>
      </vt:variant>
      <vt:variant>
        <vt:i4>1</vt:i4>
      </vt:variant>
      <vt:variant>
        <vt:lpstr>投影片標題</vt:lpstr>
      </vt:variant>
      <vt:variant>
        <vt:i4>8</vt:i4>
      </vt:variant>
    </vt:vector>
  </HeadingPairs>
  <TitlesOfParts>
    <vt:vector size="15" baseType="lpstr">
      <vt:lpstr>新細明體</vt:lpstr>
      <vt:lpstr>標楷體</vt:lpstr>
      <vt:lpstr>Arial</vt:lpstr>
      <vt:lpstr>Tahoma</vt:lpstr>
      <vt:lpstr>Times New Roman</vt:lpstr>
      <vt:lpstr>Wingdings</vt:lpstr>
      <vt:lpstr>Blueprint</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Company>Hip Hing</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Foundation for Public Rental Housing Development at Ex-Cheung Sha Wan Police Quarters and Demolition of So Uk Estate Phase 1(Contract no.: 20080094)</dc:title>
  <dc:creator>Hip Hing</dc:creator>
  <cp:lastModifiedBy>CL Chan</cp:lastModifiedBy>
  <cp:revision>224</cp:revision>
  <cp:lastPrinted>1601-01-01T00:00:00Z</cp:lastPrinted>
  <dcterms:created xsi:type="dcterms:W3CDTF">2010-11-09T07:46:27Z</dcterms:created>
  <dcterms:modified xsi:type="dcterms:W3CDTF">2015-04-16T14:15:22Z</dcterms:modified>
</cp:coreProperties>
</file>