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a" ContentType="audio/x-ms-wma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1" r:id="rId1"/>
    <p:sldMasterId id="2147483661" r:id="rId2"/>
    <p:sldMasterId id="2147483675" r:id="rId3"/>
  </p:sldMasterIdLst>
  <p:notesMasterIdLst>
    <p:notesMasterId r:id="rId17"/>
  </p:notesMasterIdLst>
  <p:handoutMasterIdLst>
    <p:handoutMasterId r:id="rId18"/>
  </p:handoutMasterIdLst>
  <p:sldIdLst>
    <p:sldId id="260" r:id="rId4"/>
    <p:sldId id="562" r:id="rId5"/>
    <p:sldId id="563" r:id="rId6"/>
    <p:sldId id="564" r:id="rId7"/>
    <p:sldId id="548" r:id="rId8"/>
    <p:sldId id="549" r:id="rId9"/>
    <p:sldId id="550" r:id="rId10"/>
    <p:sldId id="551" r:id="rId11"/>
    <p:sldId id="552" r:id="rId12"/>
    <p:sldId id="553" r:id="rId13"/>
    <p:sldId id="554" r:id="rId14"/>
    <p:sldId id="555" r:id="rId15"/>
    <p:sldId id="556" r:id="rId16"/>
  </p:sldIdLst>
  <p:sldSz cx="9144000" cy="6858000" type="screen4x3"/>
  <p:notesSz cx="6797675" cy="9928225"/>
  <p:embeddedFontLst>
    <p:embeddedFont>
      <p:font typeface="Arial Unicode MS" pitchFamily="34" charset="-12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Arial Narrow" pitchFamily="34" charset="0"/>
      <p:regular r:id="rId24"/>
      <p:bold r:id="rId25"/>
      <p:italic r:id="rId26"/>
      <p:boldItalic r:id="rId27"/>
    </p:embeddedFont>
    <p:embeddedFont>
      <p:font typeface="Arial Narrow Bold" pitchFamily="34" charset="0"/>
      <p:bold r:id="rId28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atural" initials="N" lastIdx="14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71C"/>
    <a:srgbClr val="FF0000"/>
    <a:srgbClr val="0D3F7E"/>
    <a:srgbClr val="005295"/>
    <a:srgbClr val="535249"/>
    <a:srgbClr val="8AACD2"/>
    <a:srgbClr val="DBE3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437" autoAdjust="0"/>
  </p:normalViewPr>
  <p:slideViewPr>
    <p:cSldViewPr snapToGrid="0" snapToObjects="1">
      <p:cViewPr>
        <p:scale>
          <a:sx n="89" d="100"/>
          <a:sy n="89" d="100"/>
        </p:scale>
        <p:origin x="-1314" y="-3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9" d="100"/>
          <a:sy n="119" d="100"/>
        </p:scale>
        <p:origin x="-3424" y="-10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3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2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7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9T10:44:51.062" idx="129">
    <p:pos x="5874" y="26"/>
    <p:text>Main title slide
Header is 64pt. black  bold CAPS
Presentation Subtitle 16pt.  bold CAPS
Presentation name &amp; date - 12pt. bold CAPS</p:text>
  </p:cm>
  <p:cm authorId="0" dt="2008-10-09T16:51:16.546" idx="130">
    <p:pos x="-294" y="18"/>
    <p:text>GENERAL NOTES:
XP PowerPoint 2003 Template set up for PC
Multiple masters set.
All text: Arial, black unless reversed on images
Titles: 24pt. with 0.8 leading
Logos float on top of masters
Transitions: Fade smoothly between slides, check performance acceleration in slide show setup
Onscreen page setup
Standard custom palette colours set, 3 greys and 1 gold
Double click on charts to edit
Align all graphics to snap to guides (Ctrl+G)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9T10:44:51.062" idx="131">
    <p:pos x="5874" y="26"/>
    <p:text>Main title slide
Header is 64pt. black  bold CAPS
Presentation Subtitle 16pt.  bold CAPS
Presentation name &amp; date - 12pt. bold CAPS</p:text>
  </p:cm>
  <p:cm authorId="0" dt="2008-10-09T16:51:16.546" idx="132">
    <p:pos x="-294" y="18"/>
    <p:text>GENERAL NOTES:
XP PowerPoint 2003 Template set up for PC
Multiple masters set.
All text: Arial, black unless reversed on images
Titles: 24pt. with 0.8 leading
Logos float on top of masters
Transitions: Fade smoothly between slides, check performance acceleration in slide show setup
Onscreen page setup
Standard custom palette colours set, 3 greys and 1 gold
Double click on charts to edit
Align all graphics to snap to guides (Ctrl+G)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9T10:44:51.062" idx="133">
    <p:pos x="5874" y="26"/>
    <p:text>Main title slide
Header is 64pt. black  bold CAPS
Presentation Subtitle 16pt.  bold CAPS
Presentation name &amp; date - 12pt. bold CAPS</p:text>
  </p:cm>
  <p:cm authorId="0" dt="2008-10-09T16:51:16.546" idx="134">
    <p:pos x="-294" y="18"/>
    <p:text>GENERAL NOTES:
XP PowerPoint 2003 Template set up for PC
Multiple masters set.
All text: Arial, black unless reversed on images
Titles: 24pt. with 0.8 leading
Logos float on top of masters
Transitions: Fade smoothly between slides, check performance acceleration in slide show setup
Onscreen page setup
Standard custom palette colours set, 3 greys and 1 gold
Double click on charts to edit
Align all graphics to snap to guides (Ctrl+G)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9T10:44:51.062" idx="135">
    <p:pos x="5874" y="26"/>
    <p:text>Main title slide
Header is 64pt. black  bold CAPS
Presentation Subtitle 16pt.  bold CAPS
Presentation name &amp; date - 12pt. bold CAPS</p:text>
  </p:cm>
  <p:cm authorId="0" dt="2008-10-09T16:51:16.546" idx="136">
    <p:pos x="-294" y="18"/>
    <p:text>GENERAL NOTES:
XP PowerPoint 2003 Template set up for PC
Multiple masters set.
All text: Arial, black unless reversed on images
Titles: 24pt. with 0.8 leading
Logos float on top of masters
Transitions: Fade smoothly between slides, check performance acceleration in slide show setup
Onscreen page setup
Standard custom palette colours set, 3 greys and 1 gold
Double click on charts to edit
Align all graphics to snap to guides (Ctrl+G)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9T10:44:51.062" idx="137">
    <p:pos x="5874" y="26"/>
    <p:text>Main title slide
Header is 64pt. black  bold CAPS
Presentation Subtitle 16pt.  bold CAPS
Presentation name &amp; date - 12pt. bold CAPS</p:text>
  </p:cm>
  <p:cm authorId="0" dt="2008-10-09T16:51:16.546" idx="138">
    <p:pos x="-294" y="18"/>
    <p:text>GENERAL NOTES:
XP PowerPoint 2003 Template set up for PC
Multiple masters set.
All text: Arial, black unless reversed on images
Titles: 24pt. with 0.8 leading
Logos float on top of masters
Transitions: Fade smoothly between slides, check performance acceleration in slide show setup
Onscreen page setup
Standard custom palette colours set, 3 greys and 1 gold
Double click on charts to edit
Align all graphics to snap to guides (Ctrl+G)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9T10:44:51.062" idx="139">
    <p:pos x="5874" y="26"/>
    <p:text>Main title slide
Header is 64pt. black  bold CAPS
Presentation Subtitle 16pt.  bold CAPS
Presentation name &amp; date - 12pt. bold CAPS</p:text>
  </p:cm>
  <p:cm authorId="0" dt="2008-10-09T16:51:16.546" idx="140">
    <p:pos x="-294" y="18"/>
    <p:text>GENERAL NOTES:
XP PowerPoint 2003 Template set up for PC
Multiple masters set.
All text: Arial, black unless reversed on images
Titles: 24pt. with 0.8 leading
Logos float on top of masters
Transitions: Fade smoothly between slides, check performance acceleration in slide show setup
Onscreen page setup
Standard custom palette colours set, 3 greys and 1 gold
Double click on charts to edit
Align all graphics to snap to guides (Ctrl+G)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9T10:44:51.062" idx="141">
    <p:pos x="5874" y="26"/>
    <p:text>Main title slide
Header is 64pt. black  bold CAPS
Presentation Subtitle 16pt.  bold CAPS
Presentation name &amp; date - 12pt. bold CAPS</p:text>
  </p:cm>
  <p:cm authorId="0" dt="2008-10-09T16:51:16.546" idx="142">
    <p:pos x="-294" y="18"/>
    <p:text>GENERAL NOTES:
XP PowerPoint 2003 Template set up for PC
Multiple masters set.
All text: Arial, black unless reversed on images
Titles: 24pt. with 0.8 leading
Logos float on top of masters
Transitions: Fade smoothly between slides, check performance acceleration in slide show setup
Onscreen page setup
Standard custom palette colours set, 3 greys and 1 gold
Double click on charts to edit
Align all graphics to snap to guides (Ctrl+G)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9T10:44:51.062" idx="143">
    <p:pos x="5874" y="26"/>
    <p:text>Main title slide
Header is 64pt. black  bold CAPS
Presentation Subtitle 16pt.  bold CAPS
Presentation name &amp; date - 12pt. bold CAPS</p:text>
  </p:cm>
  <p:cm authorId="0" dt="2008-10-09T16:51:16.546" idx="144">
    <p:pos x="-294" y="18"/>
    <p:text>GENERAL NOTES:
XP PowerPoint 2003 Template set up for PC
Multiple masters set.
All text: Arial, black unless reversed on images
Titles: 24pt. with 0.8 leading
Logos float on top of masters
Transitions: Fade smoothly between slides, check performance acceleration in slide show setup
Onscreen page setup
Standard custom palette colours set, 3 greys and 1 gold
Double click on charts to edit
Align all graphics to snap to guides (Ctrl+G)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0-09T10:44:51.062" idx="145">
    <p:pos x="5874" y="26"/>
    <p:text>Main title slide
Header is 64pt. black  bold CAPS
Presentation Subtitle 16pt.  bold CAPS
Presentation name &amp; date - 12pt. bold CAPS</p:text>
  </p:cm>
  <p:cm authorId="0" dt="2008-10-09T16:51:16.546" idx="146">
    <p:pos x="-294" y="18"/>
    <p:text>GENERAL NOTES:
XP PowerPoint 2003 Template set up for PC
Multiple masters set.
All text: Arial, black unless reversed on images
Titles: 24pt. with 0.8 leading
Logos float on top of masters
Transitions: Fade smoothly between slides, check performance acceleration in slide show setup
Onscreen page setup
Standard custom palette colours set, 3 greys and 1 gold
Double click on charts to edit
Align all graphics to snap to guides (Ctrl+G)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E90E954-E6E8-444B-BA61-CC6386250883}" type="datetimeFigureOut">
              <a:rPr lang="en-US" altLang="zh-HK"/>
              <a:pPr>
                <a:defRPr/>
              </a:pPr>
              <a:t>4/24/2015</a:t>
            </a:fld>
            <a:endParaRPr lang="en-US" altLang="zh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8BD65B46-E14D-4856-AB9D-BE87F9FB4EE3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987410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339630-55C8-4F00-A53B-19352DFAED29}" type="datetimeFigureOut">
              <a:rPr lang="en-US" altLang="zh-HK"/>
              <a:pPr>
                <a:defRPr/>
              </a:pPr>
              <a:t>4/24/2015</a:t>
            </a:fld>
            <a:endParaRPr lang="en-US" altLang="zh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Calibri" pitchFamily="34" charset="0"/>
              </a:defRPr>
            </a:lvl1pPr>
          </a:lstStyle>
          <a:p>
            <a:pPr>
              <a:defRPr/>
            </a:pPr>
            <a:fld id="{94AA447D-607E-4C54-8B65-025DB43966E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  <p:extLst>
      <p:ext uri="{BB962C8B-B14F-4D97-AF65-F5344CB8AC3E}">
        <p14:creationId xmlns:p14="http://schemas.microsoft.com/office/powerpoint/2010/main" val="20677881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HK" altLang="zh-HK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3D1BA1D-D0C1-470D-9B03-67F1EFCE67A8}" type="slidenum">
              <a:rPr lang="en-US" altLang="zh-HK" smtClean="0"/>
              <a:pPr/>
              <a:t>1</a:t>
            </a:fld>
            <a:endParaRPr lang="en-US" altLang="zh-H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BE3F0"/>
              </a:gs>
              <a:gs pos="100000">
                <a:schemeClr val="bg1"/>
              </a:gs>
            </a:gsLst>
            <a:lin ang="15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HK" b="0">
              <a:solidFill>
                <a:srgbClr val="0064A3"/>
              </a:solidFill>
              <a:cs typeface="Arial" charset="0"/>
            </a:endParaRPr>
          </a:p>
        </p:txBody>
      </p:sp>
      <p:pic>
        <p:nvPicPr>
          <p:cNvPr id="5" name="Picture 14" descr="crescent whit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16"/>
          <p:cNvCxnSpPr/>
          <p:nvPr userDrawn="1"/>
        </p:nvCxnSpPr>
        <p:spPr>
          <a:xfrm>
            <a:off x="754063" y="1778000"/>
            <a:ext cx="4805362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18" descr="logo-on-whit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284288"/>
            <a:ext cx="197326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D3F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HK" b="0">
              <a:solidFill>
                <a:srgbClr val="0064A3"/>
              </a:solidFill>
              <a:latin typeface="Arial" charset="0"/>
              <a:cs typeface="Arial" charset="0"/>
            </a:endParaRPr>
          </a:p>
        </p:txBody>
      </p:sp>
      <p:pic>
        <p:nvPicPr>
          <p:cNvPr id="9" name="Picture 10" descr="crescent whit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5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2"/>
          <p:cNvSpPr txBox="1">
            <a:spLocks noChangeArrowheads="1"/>
          </p:cNvSpPr>
          <p:nvPr userDrawn="1"/>
        </p:nvSpPr>
        <p:spPr bwMode="auto">
          <a:xfrm>
            <a:off x="744538" y="903288"/>
            <a:ext cx="2133600" cy="246062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HK" sz="1600" smtClean="0">
                <a:solidFill>
                  <a:srgbClr val="FFFFFF"/>
                </a:solidFill>
                <a:latin typeface="Arial Narrow Bold" pitchFamily="34" charset="0"/>
              </a:rPr>
              <a:t>PRESENTER’S NAME</a:t>
            </a:r>
          </a:p>
        </p:txBody>
      </p:sp>
      <p:sp>
        <p:nvSpPr>
          <p:cNvPr id="11" name="TextBox 15"/>
          <p:cNvSpPr txBox="1"/>
          <p:nvPr userDrawn="1"/>
        </p:nvSpPr>
        <p:spPr>
          <a:xfrm>
            <a:off x="750888" y="1112838"/>
            <a:ext cx="2133600" cy="2460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zh-HK" sz="1600" smtClean="0">
                <a:solidFill>
                  <a:srgbClr val="8AACD2"/>
                </a:solidFill>
                <a:latin typeface="Arial Narrow Bold" panose="020B0706020202030204" pitchFamily="34" charset="0"/>
              </a:rPr>
              <a:t>DATE</a:t>
            </a:r>
            <a:endParaRPr lang="en-US" altLang="zh-HK" smtClean="0">
              <a:solidFill>
                <a:srgbClr val="8AACD2"/>
              </a:solidFill>
              <a:latin typeface="Arial Narrow Bold" panose="020B0706020202030204" pitchFamily="34" charset="0"/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744538" y="1504950"/>
            <a:ext cx="4437062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7117_ZeroHarmLogo_LM_White_CMYK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4675188"/>
            <a:ext cx="2632075" cy="69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4" descr="GammonLogo-E(CMYK)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149350"/>
            <a:ext cx="2324100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1181" y="1798165"/>
            <a:ext cx="4945676" cy="1182631"/>
          </a:xfrm>
        </p:spPr>
        <p:txBody>
          <a:bodyPr lIns="0" rIns="0" anchor="t">
            <a:spAutoFit/>
          </a:bodyPr>
          <a:lstStyle>
            <a:lvl1pPr algn="l">
              <a:lnSpc>
                <a:spcPct val="90000"/>
              </a:lnSpc>
              <a:defRPr sz="3800" b="1">
                <a:solidFill>
                  <a:srgbClr val="FAB71C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3924" y="2981511"/>
            <a:ext cx="3901149" cy="486287"/>
          </a:xfrm>
        </p:spPr>
        <p:txBody>
          <a:bodyPr lIns="0">
            <a:spAutoFit/>
          </a:bodyPr>
          <a:lstStyle>
            <a:lvl1pPr marL="0" indent="0" algn="l">
              <a:buNone/>
              <a:defRPr sz="2400" b="1">
                <a:solidFill>
                  <a:srgbClr val="8AACD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1905000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562600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403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752600"/>
            <a:ext cx="7620000" cy="4235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546100"/>
            <a:ext cx="7620000" cy="857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550" y="1860549"/>
            <a:ext cx="3733800" cy="42354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4750" y="1860551"/>
            <a:ext cx="37338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4750" y="4054476"/>
            <a:ext cx="37338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black">
          <a:xfrm>
            <a:off x="1089025" y="0"/>
            <a:ext cx="8077200" cy="130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black">
          <a:xfrm>
            <a:off x="1087438" y="6432550"/>
            <a:ext cx="8077200" cy="425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37147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 rot="16200000">
            <a:off x="-1208087" y="4968875"/>
            <a:ext cx="272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TW" altLang="en-US" sz="600" b="0">
                <a:solidFill>
                  <a:srgbClr val="000000"/>
                </a:solidFill>
              </a:rPr>
              <a:t>©201</a:t>
            </a:r>
            <a:r>
              <a:rPr lang="en-US" altLang="zh-TW" sz="600" b="0">
                <a:solidFill>
                  <a:srgbClr val="000000"/>
                </a:solidFill>
              </a:rPr>
              <a:t>2 </a:t>
            </a:r>
            <a:r>
              <a:rPr lang="en-US" altLang="en-US" sz="600" b="0">
                <a:solidFill>
                  <a:srgbClr val="000000"/>
                </a:solidFill>
              </a:rPr>
              <a:t>Gammon Construction Limited. All Rights Reserved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92200" y="2774950"/>
            <a:ext cx="7620000" cy="1028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89025" y="4000500"/>
            <a:ext cx="7607300" cy="9144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ct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8550" y="6159500"/>
            <a:ext cx="492125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54" y="155805"/>
            <a:ext cx="4881332" cy="14260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2DAEBA0-ADCC-4FDD-AF93-12392B40FDCE}" type="datetimeFigureOut">
              <a:rPr lang="en-US" altLang="zh-HK"/>
              <a:pPr>
                <a:defRPr/>
              </a:pPr>
              <a:t>4/24/2015</a:t>
            </a:fld>
            <a:endParaRPr lang="en-US" altLang="zh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itchFamily="34" charset="0"/>
              </a:defRPr>
            </a:lvl1pPr>
          </a:lstStyle>
          <a:p>
            <a:pPr>
              <a:defRPr/>
            </a:pPr>
            <a:fld id="{9FD7F4E7-401D-4A68-BAD3-AF3DCEE890EF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733800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733800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0"/>
            <a:ext cx="1905000" cy="5988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0"/>
            <a:ext cx="5562600" cy="5988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20000" cy="1403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752600"/>
            <a:ext cx="7620000" cy="42354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546100"/>
            <a:ext cx="7620000" cy="85725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8550" y="1860549"/>
            <a:ext cx="3733800" cy="42354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84750" y="1860551"/>
            <a:ext cx="37338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84750" y="4054476"/>
            <a:ext cx="3733800" cy="204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BE3F0"/>
              </a:gs>
              <a:gs pos="100000">
                <a:schemeClr val="bg1"/>
              </a:gs>
            </a:gsLst>
            <a:lin ang="15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altLang="zh-HK" b="0">
              <a:solidFill>
                <a:srgbClr val="0064A3"/>
              </a:solidFill>
              <a:cs typeface="Arial" charset="0"/>
            </a:endParaRPr>
          </a:p>
        </p:txBody>
      </p:sp>
      <p:pic>
        <p:nvPicPr>
          <p:cNvPr id="4" name="Picture 14" descr="crescent white.emf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13"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Connector 16"/>
          <p:cNvCxnSpPr/>
          <p:nvPr userDrawn="1"/>
        </p:nvCxnSpPr>
        <p:spPr>
          <a:xfrm>
            <a:off x="754063" y="1778000"/>
            <a:ext cx="4805362" cy="0"/>
          </a:xfrm>
          <a:prstGeom prst="line">
            <a:avLst/>
          </a:prstGeom>
          <a:ln w="635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18" descr="logo-on-white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013" y="1284288"/>
            <a:ext cx="1973262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54" y="155805"/>
            <a:ext cx="4881332" cy="1426031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435DD2-0C33-4FA5-AB71-E3471FC3C1A8}" type="datetimeFigureOut">
              <a:rPr lang="en-US" altLang="zh-HK"/>
              <a:pPr>
                <a:defRPr/>
              </a:pPr>
              <a:t>4/24/2015</a:t>
            </a:fld>
            <a:endParaRPr lang="en-US" altLang="zh-HK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HK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latin typeface="Calibri" pitchFamily="34" charset="0"/>
              </a:defRPr>
            </a:lvl1pPr>
          </a:lstStyle>
          <a:p>
            <a:pPr>
              <a:defRPr/>
            </a:pPr>
            <a:fld id="{B6A83EE5-7017-4CF6-AB07-2E71D3725650}" type="slidenum">
              <a:rPr lang="en-US" altLang="zh-HK"/>
              <a:pPr>
                <a:defRPr/>
              </a:pPr>
              <a:t>‹#›</a:t>
            </a:fld>
            <a:endParaRPr lang="en-US" altLang="zh-H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black">
          <a:xfrm>
            <a:off x="1089025" y="0"/>
            <a:ext cx="8077200" cy="1301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black">
          <a:xfrm>
            <a:off x="1087438" y="6432550"/>
            <a:ext cx="8077200" cy="425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37147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 rot="16200000">
            <a:off x="-1208087" y="4968875"/>
            <a:ext cx="272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TW" altLang="en-US" sz="600" b="0">
                <a:solidFill>
                  <a:srgbClr val="000000"/>
                </a:solidFill>
              </a:rPr>
              <a:t>©201</a:t>
            </a:r>
            <a:r>
              <a:rPr lang="en-US" altLang="zh-TW" sz="600" b="0">
                <a:solidFill>
                  <a:srgbClr val="000000"/>
                </a:solidFill>
              </a:rPr>
              <a:t>2 </a:t>
            </a:r>
            <a:r>
              <a:rPr lang="en-US" altLang="en-US" sz="600" b="0">
                <a:solidFill>
                  <a:srgbClr val="000000"/>
                </a:solidFill>
              </a:rPr>
              <a:t>Gammon Construction Limited. All Rights Reserved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92200" y="2774950"/>
            <a:ext cx="7620000" cy="10287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89025" y="4000500"/>
            <a:ext cx="7607300" cy="914400"/>
          </a:xfrm>
        </p:spPr>
        <p:txBody>
          <a:bodyPr/>
          <a:lstStyle>
            <a:lvl1pPr marL="0" indent="0">
              <a:lnSpc>
                <a:spcPts val="3000"/>
              </a:lnSpc>
              <a:spcBef>
                <a:spcPct val="0"/>
              </a:spcBef>
              <a:buFontTx/>
              <a:buNone/>
              <a:defRPr sz="1800">
                <a:solidFill>
                  <a:srgbClr val="000000"/>
                </a:solidFill>
              </a:defRPr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098550" y="6159500"/>
            <a:ext cx="492125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</a:defRPr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733800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52600"/>
            <a:ext cx="3733800" cy="4235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6113" y="1984375"/>
            <a:ext cx="55435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8000" tIns="45720" rIns="1080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 smtClean="0"/>
              <a:t>Click to edit Master text styles</a:t>
            </a:r>
          </a:p>
          <a:p>
            <a:pPr lvl="1"/>
            <a:r>
              <a:rPr lang="en-GB" altLang="zh-HK" smtClean="0"/>
              <a:t>Second level</a:t>
            </a:r>
          </a:p>
          <a:p>
            <a:pPr lvl="2"/>
            <a:r>
              <a:rPr lang="en-GB" altLang="zh-HK" smtClean="0"/>
              <a:t>Third level</a:t>
            </a:r>
          </a:p>
          <a:p>
            <a:pPr lvl="3"/>
            <a:r>
              <a:rPr lang="en-GB" altLang="zh-HK" smtClean="0"/>
              <a:t>Fourth level</a:t>
            </a:r>
          </a:p>
          <a:p>
            <a:pPr lvl="4"/>
            <a:r>
              <a:rPr lang="en-GB" altLang="zh-HK" smtClean="0"/>
              <a:t>Fifth level</a:t>
            </a:r>
            <a:endParaRPr lang="en-US" altLang="zh-HK" smtClean="0"/>
          </a:p>
        </p:txBody>
      </p:sp>
      <p:sp>
        <p:nvSpPr>
          <p:cNvPr id="10243" name="Title Placeholder 5"/>
          <p:cNvSpPr>
            <a:spLocks noGrp="1"/>
          </p:cNvSpPr>
          <p:nvPr>
            <p:ph type="title"/>
          </p:nvPr>
        </p:nvSpPr>
        <p:spPr bwMode="auto">
          <a:xfrm>
            <a:off x="646113" y="434975"/>
            <a:ext cx="49133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HK" smtClean="0"/>
              <a:t>IQUIS ADIPISIM QUATUE VENIAT. PAT, VER IRILLAMCON HENIBH ELENIAT. CONSECTE ETUMSANDRE MOD DIGNA FACCUMMY NISL ULPUT NIM DOLOBOREM ESEQUAMET VEL DOLESSEQUISI TAT LOBORE CONSECTE DUISISC ILISMOD MODION</a:t>
            </a:r>
            <a:endParaRPr lang="en-US" altLang="zh-HK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</p:sldLayoutIdLst>
  <p:txStyles>
    <p:titleStyle>
      <a:lvl1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1600" b="1" kern="1200">
          <a:solidFill>
            <a:srgbClr val="0064A3"/>
          </a:solidFill>
          <a:latin typeface="Arial Narrow Bold"/>
          <a:ea typeface="Arial Narrow Bold" pitchFamily="34" charset="0"/>
          <a:cs typeface="Arial Narrow Bold"/>
        </a:defRPr>
      </a:lvl1pPr>
      <a:lvl2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  <a:ea typeface="Arial Narrow Bold" pitchFamily="34" charset="0"/>
          <a:cs typeface="Arial Narrow Bold" pitchFamily="34" charset="0"/>
        </a:defRPr>
      </a:lvl2pPr>
      <a:lvl3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  <a:ea typeface="Arial Narrow Bold" pitchFamily="34" charset="0"/>
          <a:cs typeface="Arial Narrow Bold" pitchFamily="34" charset="0"/>
        </a:defRPr>
      </a:lvl3pPr>
      <a:lvl4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  <a:ea typeface="Arial Narrow Bold" pitchFamily="34" charset="0"/>
          <a:cs typeface="Arial Narrow Bold" pitchFamily="34" charset="0"/>
        </a:defRPr>
      </a:lvl4pPr>
      <a:lvl5pPr algn="l" defTabSz="457200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  <a:ea typeface="Arial Narrow Bold" pitchFamily="34" charset="0"/>
          <a:cs typeface="Arial Narrow Bold" pitchFamily="34" charset="0"/>
        </a:defRPr>
      </a:lvl5pPr>
      <a:lvl6pPr marL="4572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</a:defRPr>
      </a:lvl6pPr>
      <a:lvl7pPr marL="9144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</a:defRPr>
      </a:lvl7pPr>
      <a:lvl8pPr marL="13716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</a:defRPr>
      </a:lvl8pPr>
      <a:lvl9pPr marL="1828800" algn="l" defTabSz="457200" rtl="0" fontAlgn="base">
        <a:lnSpc>
          <a:spcPct val="85000"/>
        </a:lnSpc>
        <a:spcBef>
          <a:spcPct val="0"/>
        </a:spcBef>
        <a:spcAft>
          <a:spcPct val="0"/>
        </a:spcAft>
        <a:defRPr sz="1600" b="1">
          <a:solidFill>
            <a:srgbClr val="0064A3"/>
          </a:solidFill>
          <a:latin typeface="Arial Narrow Bold" panose="020B0706020202030204" pitchFamily="34" charset="0"/>
        </a:defRPr>
      </a:lvl9pPr>
    </p:titleStyle>
    <p:bodyStyle>
      <a:lvl1pPr marL="177800" indent="-17780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1pPr>
      <a:lvl2pPr marL="361950" indent="-18415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2pPr>
      <a:lvl3pPr marL="539750" indent="-17780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3pPr>
      <a:lvl4pPr marL="715963" indent="-176213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4pPr>
      <a:lvl5pPr marL="893763" indent="-177800" algn="l" defTabSz="457200" rtl="0" eaLnBrk="0" fontAlgn="base" hangingPunct="0">
        <a:lnSpc>
          <a:spcPct val="108000"/>
        </a:lnSpc>
        <a:spcBef>
          <a:spcPct val="20000"/>
        </a:spcBef>
        <a:spcAft>
          <a:spcPct val="0"/>
        </a:spcAft>
        <a:buClr>
          <a:srgbClr val="FAB71C"/>
        </a:buClr>
        <a:buSzPct val="143000"/>
        <a:buFont typeface="Arial" charset="0"/>
        <a:buChar char="•"/>
        <a:defRPr kern="1200">
          <a:solidFill>
            <a:srgbClr val="535249"/>
          </a:solidFill>
          <a:latin typeface="Arial Narrow"/>
          <a:ea typeface="Arial Narrow" pitchFamily="34" charset="0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620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620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 rot="-5400000">
            <a:off x="-1208087" y="4968875"/>
            <a:ext cx="272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TW" altLang="en-US" sz="600" b="0">
                <a:solidFill>
                  <a:srgbClr val="FFFFFF"/>
                </a:solidFill>
              </a:rPr>
              <a:t>©2010 </a:t>
            </a:r>
            <a:r>
              <a:rPr lang="en-US" altLang="en-US" sz="600" b="0">
                <a:solidFill>
                  <a:srgbClr val="FFFFFF"/>
                </a:solidFill>
              </a:rPr>
              <a:t>Gammon Construction Limited. All Rights Reserved</a:t>
            </a:r>
          </a:p>
        </p:txBody>
      </p:sp>
      <p:sp>
        <p:nvSpPr>
          <p:cNvPr id="2053" name="Rectangle 16"/>
          <p:cNvSpPr>
            <a:spLocks noChangeArrowheads="1"/>
          </p:cNvSpPr>
          <p:nvPr/>
        </p:nvSpPr>
        <p:spPr bwMode="auto">
          <a:xfrm>
            <a:off x="6477000" y="6400800"/>
            <a:ext cx="2667000" cy="457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4445000" y="65532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fld id="{36F719B3-2B4D-49B0-867D-45921F8FD59B}" type="slidenum">
              <a:rPr lang="zh-TW" altLang="en-US" sz="1400" b="0">
                <a:solidFill>
                  <a:srgbClr val="333366"/>
                </a:solidFill>
                <a:ea typeface="Arial Unicode MS" pitchFamily="34" charset="-120"/>
                <a:cs typeface="Arial Unicode MS" pitchFamily="34" charset="-120"/>
              </a:rPr>
              <a:pPr defTabSz="914400">
                <a:defRPr/>
              </a:pPr>
              <a:t>‹#›</a:t>
            </a:fld>
            <a:endParaRPr lang="en-US" altLang="zh-TW" sz="1400" b="0">
              <a:solidFill>
                <a:srgbClr val="333366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5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</p:sldLayoutIdLst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eaLnBrk="0" fontAlgn="base" hangingPunct="0">
        <a:lnSpc>
          <a:spcPts val="3200"/>
        </a:lnSpc>
        <a:spcBef>
          <a:spcPts val="4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850900" indent="-457200" algn="l" rtl="0" eaLnBrk="0" fontAlgn="base" hangingPunct="0">
        <a:lnSpc>
          <a:spcPts val="3200"/>
        </a:lnSpc>
        <a:spcBef>
          <a:spcPts val="4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257300" indent="-342900"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6200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620000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2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 rot="-5400000">
            <a:off x="-1208087" y="4968875"/>
            <a:ext cx="2727325" cy="9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TW" altLang="en-US" sz="600" b="0">
                <a:solidFill>
                  <a:srgbClr val="FFFFFF"/>
                </a:solidFill>
              </a:rPr>
              <a:t>©2010 </a:t>
            </a:r>
            <a:r>
              <a:rPr lang="en-US" altLang="en-US" sz="600" b="0">
                <a:solidFill>
                  <a:srgbClr val="FFFFFF"/>
                </a:solidFill>
              </a:rPr>
              <a:t>Gammon Construction Limited. All Rights Reserved</a:t>
            </a:r>
          </a:p>
        </p:txBody>
      </p:sp>
      <p:sp>
        <p:nvSpPr>
          <p:cNvPr id="3077" name="Rectangle 16"/>
          <p:cNvSpPr>
            <a:spLocks noChangeArrowheads="1"/>
          </p:cNvSpPr>
          <p:nvPr/>
        </p:nvSpPr>
        <p:spPr bwMode="auto">
          <a:xfrm>
            <a:off x="6477000" y="6400800"/>
            <a:ext cx="2667000" cy="4572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4445000" y="6553200"/>
            <a:ext cx="400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>
              <a:defRPr/>
            </a:pPr>
            <a:fld id="{8E020E3C-8360-4DD9-879E-4D757F7E6EA8}" type="slidenum">
              <a:rPr lang="zh-TW" altLang="en-US" sz="1400" b="0">
                <a:solidFill>
                  <a:srgbClr val="333366"/>
                </a:solidFill>
                <a:ea typeface="Arial Unicode MS" pitchFamily="34" charset="-120"/>
                <a:cs typeface="Arial Unicode MS" pitchFamily="34" charset="-120"/>
              </a:rPr>
              <a:pPr defTabSz="914400">
                <a:defRPr/>
              </a:pPr>
              <a:t>‹#›</a:t>
            </a:fld>
            <a:endParaRPr lang="en-US" altLang="zh-TW" sz="1400" b="0">
              <a:solidFill>
                <a:srgbClr val="333366"/>
              </a:solidFill>
              <a:ea typeface="Arial Unicode MS" pitchFamily="34" charset="-120"/>
              <a:cs typeface="Arial Unicode MS" pitchFamily="34" charset="-12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6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  <p:txStyles>
    <p:titleStyle>
      <a:lvl1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eaLnBrk="0" fontAlgn="base" hangingPunct="0">
        <a:lnSpc>
          <a:spcPts val="42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457200" indent="-457200" algn="l" rtl="0" eaLnBrk="0" fontAlgn="base" hangingPunct="0">
        <a:lnSpc>
          <a:spcPts val="3200"/>
        </a:lnSpc>
        <a:spcBef>
          <a:spcPts val="4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850900" indent="-457200" algn="l" rtl="0" eaLnBrk="0" fontAlgn="base" hangingPunct="0">
        <a:lnSpc>
          <a:spcPts val="3200"/>
        </a:lnSpc>
        <a:spcBef>
          <a:spcPts val="4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+mn-ea"/>
        </a:defRPr>
      </a:lvl2pPr>
      <a:lvl3pPr marL="1257300" indent="-342900" algn="l" rtl="0" eaLnBrk="0" fontAlgn="base" hangingPunct="0">
        <a:lnSpc>
          <a:spcPts val="2400"/>
        </a:lnSpc>
        <a:spcBef>
          <a:spcPts val="2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6670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31242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5814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4038600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6.png"/><Relationship Id="rId5" Type="http://schemas.openxmlformats.org/officeDocument/2006/relationships/image" Target="../media/image5.w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omments" Target="../comments/comment6.xml"/><Relationship Id="rId5" Type="http://schemas.openxmlformats.org/officeDocument/2006/relationships/image" Target="../media/image19.png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3" Type="http://schemas.openxmlformats.org/officeDocument/2006/relationships/oleObject" Target="../embeddings/oleObject7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comments" Target="../comments/comment8.xml"/><Relationship Id="rId5" Type="http://schemas.openxmlformats.org/officeDocument/2006/relationships/image" Target="../media/image23.png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comments" Target="../comments/comment9.xml"/><Relationship Id="rId5" Type="http://schemas.openxmlformats.org/officeDocument/2006/relationships/image" Target="../media/image24.png"/><Relationship Id="rId4" Type="http://schemas.openxmlformats.org/officeDocument/2006/relationships/image" Target="../media/image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omments" Target="../comments/comment2.xml"/><Relationship Id="rId5" Type="http://schemas.openxmlformats.org/officeDocument/2006/relationships/image" Target="../media/image13.png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omments" Target="../comments/comment3.xml"/><Relationship Id="rId5" Type="http://schemas.openxmlformats.org/officeDocument/2006/relationships/image" Target="../media/image14.png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comments" Target="../comments/comment4.xml"/><Relationship Id="rId5" Type="http://schemas.openxmlformats.org/officeDocument/2006/relationships/image" Target="../media/image15.png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3" Type="http://schemas.openxmlformats.org/officeDocument/2006/relationships/oleObject" Target="../embeddings/oleObject5.bin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ctrTitle"/>
          </p:nvPr>
        </p:nvSpPr>
        <p:spPr>
          <a:xfrm>
            <a:off x="260350" y="1638300"/>
            <a:ext cx="5772150" cy="979488"/>
          </a:xfrm>
        </p:spPr>
        <p:txBody>
          <a:bodyPr/>
          <a:lstStyle/>
          <a:p>
            <a:pPr eaLnBrk="1" hangingPunct="1"/>
            <a:r>
              <a:rPr lang="zh-HK" altLang="en-US" sz="3200" smtClean="0">
                <a:solidFill>
                  <a:schemeClr val="bg1"/>
                </a:solidFill>
                <a:latin typeface="Arial Narrow Bold" pitchFamily="34" charset="0"/>
                <a:ea typeface="新細明體" pitchFamily="18" charset="-120"/>
                <a:cs typeface="Arial" charset="0"/>
              </a:rPr>
              <a:t/>
            </a:r>
            <a:br>
              <a:rPr lang="zh-HK" altLang="en-US" sz="3200" smtClean="0">
                <a:solidFill>
                  <a:schemeClr val="bg1"/>
                </a:solidFill>
                <a:latin typeface="Arial Narrow Bold" pitchFamily="34" charset="0"/>
                <a:ea typeface="新細明體" pitchFamily="18" charset="-120"/>
                <a:cs typeface="Arial" charset="0"/>
              </a:rPr>
            </a:br>
            <a:endParaRPr altLang="zh-HK" sz="3200" dirty="0" smtClean="0">
              <a:solidFill>
                <a:schemeClr val="bg1"/>
              </a:solidFill>
              <a:latin typeface="Arial Narrow Bold" pitchFamily="34" charset="0"/>
              <a:ea typeface="新細明體" pitchFamily="18" charset="-120"/>
              <a:cs typeface="Arial" charset="0"/>
            </a:endParaRP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xfrm>
            <a:off x="260350" y="2101850"/>
            <a:ext cx="5530850" cy="2719388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cs typeface="Arial" charset="0"/>
              </a:rPr>
              <a:t>Using Smartphone to carry out Risk Assessment</a:t>
            </a:r>
          </a:p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  <a:p>
            <a:pPr eaLnBrk="1" hangingPunct="1"/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HY/2012/07 – </a:t>
            </a:r>
            <a:r>
              <a:rPr lang="en-US" altLang="zh-HK" sz="2000" dirty="0" err="1" smtClean="0">
                <a:latin typeface="Arial" charset="0"/>
                <a:ea typeface="新細明體" pitchFamily="18" charset="-120"/>
                <a:cs typeface="Arial" charset="0"/>
              </a:rPr>
              <a:t>Tuen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 </a:t>
            </a:r>
            <a:r>
              <a:rPr lang="en-US" altLang="zh-HK" sz="2000" dirty="0" err="1" smtClean="0">
                <a:latin typeface="Arial" charset="0"/>
                <a:ea typeface="新細明體" pitchFamily="18" charset="-120"/>
                <a:cs typeface="Arial" charset="0"/>
              </a:rPr>
              <a:t>Mun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 </a:t>
            </a:r>
            <a:r>
              <a:rPr lang="en-US" altLang="zh-HK" sz="2000" dirty="0" err="1" smtClean="0">
                <a:latin typeface="Arial" charset="0"/>
                <a:ea typeface="新細明體" pitchFamily="18" charset="-120"/>
                <a:cs typeface="Arial" charset="0"/>
              </a:rPr>
              <a:t>Chek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 Lap </a:t>
            </a:r>
            <a:r>
              <a:rPr lang="en-US" altLang="zh-HK" sz="2000" dirty="0" err="1" smtClean="0">
                <a:latin typeface="Arial" charset="0"/>
                <a:ea typeface="新細明體" pitchFamily="18" charset="-120"/>
                <a:cs typeface="Arial" charset="0"/>
              </a:rPr>
              <a:t>Kok</a:t>
            </a:r>
            <a:r>
              <a:rPr lang="en-US" altLang="zh-HK" sz="2000" dirty="0" smtClean="0">
                <a:latin typeface="Arial" charset="0"/>
                <a:ea typeface="新細明體" pitchFamily="18" charset="-120"/>
                <a:cs typeface="Arial" charset="0"/>
              </a:rPr>
              <a:t> Link – Southern Connection</a:t>
            </a:r>
          </a:p>
          <a:p>
            <a:pPr eaLnBrk="1" hangingPunct="1"/>
            <a:endParaRPr lang="en-US" altLang="zh-HK" sz="800" dirty="0" smtClean="0">
              <a:latin typeface="Arial" charset="0"/>
              <a:ea typeface="新細明體" pitchFamily="18" charset="-120"/>
              <a:cs typeface="Arial" charset="0"/>
            </a:endParaRPr>
          </a:p>
          <a:p>
            <a:pPr eaLnBrk="1" hangingPunct="1"/>
            <a:endParaRPr lang="en-US" altLang="zh-HK" dirty="0" smtClean="0">
              <a:latin typeface="Arial" charset="0"/>
              <a:ea typeface="新細明體" pitchFamily="18" charset="-120"/>
              <a:cs typeface="Arial" charset="0"/>
            </a:endParaRPr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4813"/>
            <a:ext cx="18399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udio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6912" y="526228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360363" y="344488"/>
          <a:ext cx="2144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r:id="rId3" imgW="2852166" imgH="697992" progId="Word.Picture.8">
                  <p:embed/>
                </p:oleObj>
              </mc:Choice>
              <mc:Fallback>
                <p:oleObj r:id="rId3" imgW="2852166" imgH="69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4488"/>
                        <a:ext cx="21447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1200150" y="5661025"/>
            <a:ext cx="7773988" cy="822325"/>
          </a:xfrm>
          <a:prstGeom prst="rect">
            <a:avLst/>
          </a:prstGeom>
          <a:solidFill>
            <a:srgbClr val="8AACD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200150" y="342900"/>
            <a:ext cx="7848600" cy="519113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800">
                <a:solidFill>
                  <a:srgbClr val="FFFF00"/>
                </a:solidFill>
              </a:rPr>
              <a:t>STEP 6 – Confirm Approval or Rejection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360363" y="344488"/>
          <a:ext cx="2144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r:id="rId3" imgW="2852166" imgH="697992" progId="Word.Picture.8">
                  <p:embed/>
                </p:oleObj>
              </mc:Choice>
              <mc:Fallback>
                <p:oleObj r:id="rId3" imgW="2852166" imgH="69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4488"/>
                        <a:ext cx="21447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068388"/>
            <a:ext cx="3678237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1068388"/>
            <a:ext cx="3687763" cy="528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360363" y="344488"/>
          <a:ext cx="2144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r:id="rId3" imgW="2852166" imgH="697992" progId="Word.Picture.8">
                  <p:embed/>
                </p:oleObj>
              </mc:Choice>
              <mc:Fallback>
                <p:oleObj r:id="rId3" imgW="2852166" imgH="69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4488"/>
                        <a:ext cx="21447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360363" y="344488"/>
          <a:ext cx="2144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3" imgW="2852166" imgH="697992" progId="Word.Picture.8">
                  <p:embed/>
                </p:oleObj>
              </mc:Choice>
              <mc:Fallback>
                <p:oleObj r:id="rId3" imgW="2852166" imgH="69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4488"/>
                        <a:ext cx="21447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7"/>
          <p:cNvSpPr>
            <a:spLocks noGrp="1" noChangeArrowheads="1"/>
          </p:cNvSpPr>
          <p:nvPr>
            <p:ph type="title"/>
          </p:nvPr>
        </p:nvSpPr>
        <p:spPr>
          <a:xfrm>
            <a:off x="850900" y="146050"/>
            <a:ext cx="7026275" cy="595313"/>
          </a:xfrm>
        </p:spPr>
        <p:txBody>
          <a:bodyPr/>
          <a:lstStyle/>
          <a:p>
            <a:pPr>
              <a:defRPr/>
            </a:pPr>
            <a:r>
              <a:rPr lang="en-US" altLang="zh-TW" sz="2400" b="1" kern="1200" dirty="0">
                <a:solidFill>
                  <a:srgbClr val="0064A3"/>
                </a:solidFill>
                <a:latin typeface="Arial Narrow Bold" pitchFamily="34" charset="0"/>
              </a:rPr>
              <a:t>Site </a:t>
            </a:r>
            <a:r>
              <a:rPr lang="en-US" altLang="zh-TW" sz="2400" b="1" kern="1200" dirty="0" smtClean="0">
                <a:solidFill>
                  <a:srgbClr val="0064A3"/>
                </a:solidFill>
                <a:latin typeface="Arial Narrow Bold" pitchFamily="34" charset="0"/>
              </a:rPr>
              <a:t>Location</a:t>
            </a:r>
            <a:endParaRPr lang="en-US" altLang="zh-TW" b="1" dirty="0" smtClean="0">
              <a:solidFill>
                <a:srgbClr val="FFC000"/>
              </a:solidFill>
            </a:endParaRPr>
          </a:p>
        </p:txBody>
      </p:sp>
      <p:pic>
        <p:nvPicPr>
          <p:cNvPr id="19459" name="Picture 3" descr="TMCLKL_TMWB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727075"/>
            <a:ext cx="7450138" cy="563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068763" y="3521075"/>
            <a:ext cx="2566987" cy="647700"/>
          </a:xfrm>
          <a:prstGeom prst="rect">
            <a:avLst/>
          </a:prstGeom>
          <a:solidFill>
            <a:schemeClr val="tx1">
              <a:lumMod val="85000"/>
              <a:alpha val="55000"/>
            </a:schemeClr>
          </a:solidFill>
          <a:ln w="25400">
            <a:noFill/>
          </a:ln>
        </p:spPr>
        <p:txBody>
          <a:bodyPr>
            <a:spAutoFit/>
          </a:bodyPr>
          <a:lstStyle/>
          <a:p>
            <a:pPr algn="ctr" defTabSz="914400">
              <a:defRPr/>
            </a:pPr>
            <a:r>
              <a:rPr lang="en-US" sz="1200" b="0" dirty="0">
                <a:solidFill>
                  <a:srgbClr val="333366"/>
                </a:solidFill>
                <a:latin typeface="Times" pitchFamily="18" charset="0"/>
                <a:cs typeface="+mn-cs"/>
              </a:rPr>
              <a:t>Contract No. HY/2012/08</a:t>
            </a:r>
          </a:p>
          <a:p>
            <a:pPr algn="ctr" defTabSz="914400">
              <a:defRPr/>
            </a:pPr>
            <a:r>
              <a:rPr lang="en-US" sz="1200" b="0" dirty="0">
                <a:solidFill>
                  <a:srgbClr val="333366"/>
                </a:solidFill>
                <a:latin typeface="Times" pitchFamily="18" charset="0"/>
                <a:cs typeface="+mn-cs"/>
              </a:rPr>
              <a:t>Northern Connection </a:t>
            </a:r>
          </a:p>
          <a:p>
            <a:pPr algn="ctr" defTabSz="914400">
              <a:defRPr/>
            </a:pPr>
            <a:r>
              <a:rPr lang="en-US" sz="1200" b="0" dirty="0">
                <a:solidFill>
                  <a:srgbClr val="333366"/>
                </a:solidFill>
                <a:latin typeface="Times" pitchFamily="18" charset="0"/>
                <a:cs typeface="+mn-cs"/>
              </a:rPr>
              <a:t>Sub-sea Tunnel</a:t>
            </a:r>
          </a:p>
        </p:txBody>
      </p:sp>
      <p:sp>
        <p:nvSpPr>
          <p:cNvPr id="6149" name="Rounded Rectangle 7"/>
          <p:cNvSpPr>
            <a:spLocks noChangeArrowheads="1"/>
          </p:cNvSpPr>
          <p:nvPr/>
        </p:nvSpPr>
        <p:spPr bwMode="auto">
          <a:xfrm>
            <a:off x="3824288" y="4727575"/>
            <a:ext cx="806450" cy="482600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FF0000"/>
            </a:solidFill>
            <a:prstDash val="sysDash"/>
            <a:round/>
            <a:headEnd/>
            <a:tailEnd/>
          </a:ln>
          <a:extLst/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6150" name="TextBox 8"/>
          <p:cNvSpPr txBox="1">
            <a:spLocks noChangeArrowheads="1"/>
          </p:cNvSpPr>
          <p:nvPr/>
        </p:nvSpPr>
        <p:spPr bwMode="auto">
          <a:xfrm>
            <a:off x="4708525" y="4618038"/>
            <a:ext cx="2286000" cy="646112"/>
          </a:xfrm>
          <a:prstGeom prst="rect">
            <a:avLst/>
          </a:prstGeom>
          <a:solidFill>
            <a:srgbClr val="FFFF00">
              <a:alpha val="65097"/>
            </a:srgbClr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" pitchFamily="18" charset="0"/>
                <a:ea typeface="新細明體" pitchFamily="18" charset="-12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Times" pitchFamily="18" charset="0"/>
                <a:ea typeface="新細明體" pitchFamily="18" charset="-12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Times" pitchFamily="18" charset="0"/>
                <a:ea typeface="新細明體" pitchFamily="18" charset="-12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Times" pitchFamily="18" charset="0"/>
                <a:ea typeface="新細明體" pitchFamily="18" charset="-12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Times" pitchFamily="18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imes" pitchFamily="18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imes" pitchFamily="18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imes" pitchFamily="18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Times" pitchFamily="18" charset="0"/>
                <a:ea typeface="新細明體" pitchFamily="18" charset="-120"/>
              </a:defRPr>
            </a:lvl9pPr>
          </a:lstStyle>
          <a:p>
            <a:pPr algn="ctr" defTabSz="914400">
              <a:defRPr/>
            </a:pPr>
            <a:r>
              <a:rPr lang="en-US" sz="1200" b="0" smtClean="0">
                <a:solidFill>
                  <a:srgbClr val="333366"/>
                </a:solidFill>
                <a:cs typeface="+mn-cs"/>
              </a:rPr>
              <a:t>Contract No. HY/2012/07</a:t>
            </a:r>
          </a:p>
          <a:p>
            <a:pPr algn="ctr" defTabSz="914400">
              <a:defRPr/>
            </a:pPr>
            <a:r>
              <a:rPr lang="en-US" sz="1200" b="0" smtClean="0">
                <a:solidFill>
                  <a:srgbClr val="333366"/>
                </a:solidFill>
                <a:cs typeface="+mn-cs"/>
              </a:rPr>
              <a:t>Southern Connection</a:t>
            </a:r>
          </a:p>
          <a:p>
            <a:pPr algn="ctr" defTabSz="914400">
              <a:defRPr/>
            </a:pPr>
            <a:r>
              <a:rPr lang="en-US" sz="1200" b="0" smtClean="0">
                <a:solidFill>
                  <a:srgbClr val="333366"/>
                </a:solidFill>
                <a:cs typeface="+mn-cs"/>
              </a:rPr>
              <a:t>Viaduct Section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5088" y="82550"/>
            <a:ext cx="8667750" cy="595313"/>
          </a:xfrm>
        </p:spPr>
        <p:txBody>
          <a:bodyPr/>
          <a:lstStyle/>
          <a:p>
            <a:pPr>
              <a:defRPr/>
            </a:pPr>
            <a:r>
              <a:rPr lang="en-US" altLang="zh-TW" sz="2400" b="1" kern="1200" dirty="0" smtClean="0">
                <a:solidFill>
                  <a:srgbClr val="0064A3"/>
                </a:solidFill>
                <a:latin typeface="Arial Narrow Bold" pitchFamily="34" charset="0"/>
              </a:rPr>
              <a:t>Scope of Works</a:t>
            </a:r>
            <a:endParaRPr lang="en-US" altLang="zh-TW" sz="2400" b="1" dirty="0" smtClean="0">
              <a:solidFill>
                <a:srgbClr val="FFC000"/>
              </a:solidFill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674688"/>
            <a:ext cx="8047038" cy="585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Freeform 27"/>
          <p:cNvSpPr>
            <a:spLocks/>
          </p:cNvSpPr>
          <p:nvPr/>
        </p:nvSpPr>
        <p:spPr bwMode="auto">
          <a:xfrm>
            <a:off x="3146425" y="5802313"/>
            <a:ext cx="0" cy="0"/>
          </a:xfrm>
          <a:custGeom>
            <a:avLst/>
            <a:gdLst>
              <a:gd name="T0" fmla="*/ 0 60000 65536"/>
              <a:gd name="T1" fmla="*/ 0 60000 65536"/>
            </a:gdLst>
            <a:ahLst/>
            <a:cxnLst>
              <a:cxn ang="T0">
                <a:pos x="0" y="0"/>
              </a:cxn>
              <a:cxn ang="T1">
                <a:pos x="0" y="0"/>
              </a:cxn>
            </a:cxnLst>
            <a:rect l="0" t="0" r="0" b="0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chemeClr val="accent1"/>
          </a:solidFill>
          <a:ln w="101600" algn="ctr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pPr defTabSz="914400" eaLnBrk="1" hangingPunct="1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697163" y="4892675"/>
            <a:ext cx="1325562" cy="306388"/>
          </a:xfrm>
          <a:prstGeom prst="rect">
            <a:avLst/>
          </a:prstGeom>
          <a:solidFill>
            <a:srgbClr val="FFC000"/>
          </a:solidFill>
          <a:ln w="25400"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srgbClr val="000000"/>
                </a:solidFill>
                <a:latin typeface="Times" pitchFamily="18" charset="0"/>
                <a:cs typeface="+mn-cs"/>
              </a:rPr>
              <a:t>VIADUCT 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51325" y="5989638"/>
            <a:ext cx="1371600" cy="307975"/>
          </a:xfrm>
          <a:prstGeom prst="rect">
            <a:avLst/>
          </a:prstGeom>
          <a:solidFill>
            <a:srgbClr val="00B0F0"/>
          </a:solidFill>
          <a:ln w="25400"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srgbClr val="000000"/>
                </a:solidFill>
                <a:latin typeface="Times" pitchFamily="18" charset="0"/>
                <a:cs typeface="+mn-cs"/>
              </a:rPr>
              <a:t>VIADUCT B</a:t>
            </a:r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3128963" y="4129088"/>
            <a:ext cx="1438275" cy="1733550"/>
          </a:xfrm>
          <a:custGeom>
            <a:avLst/>
            <a:gdLst>
              <a:gd name="T0" fmla="*/ 0 w 1438275"/>
              <a:gd name="T1" fmla="*/ 1576387 h 1733550"/>
              <a:gd name="T2" fmla="*/ 371475 w 1438275"/>
              <a:gd name="T3" fmla="*/ 1476375 h 1733550"/>
              <a:gd name="T4" fmla="*/ 623887 w 1438275"/>
              <a:gd name="T5" fmla="*/ 1400175 h 1733550"/>
              <a:gd name="T6" fmla="*/ 757237 w 1438275"/>
              <a:gd name="T7" fmla="*/ 1338262 h 1733550"/>
              <a:gd name="T8" fmla="*/ 895350 w 1438275"/>
              <a:gd name="T9" fmla="*/ 1209675 h 1733550"/>
              <a:gd name="T10" fmla="*/ 1052512 w 1438275"/>
              <a:gd name="T11" fmla="*/ 1023937 h 1733550"/>
              <a:gd name="T12" fmla="*/ 1181100 w 1438275"/>
              <a:gd name="T13" fmla="*/ 847725 h 1733550"/>
              <a:gd name="T14" fmla="*/ 1233487 w 1438275"/>
              <a:gd name="T15" fmla="*/ 690562 h 1733550"/>
              <a:gd name="T16" fmla="*/ 1243012 w 1438275"/>
              <a:gd name="T17" fmla="*/ 561975 h 1733550"/>
              <a:gd name="T18" fmla="*/ 1204912 w 1438275"/>
              <a:gd name="T19" fmla="*/ 395287 h 1733550"/>
              <a:gd name="T20" fmla="*/ 1176337 w 1438275"/>
              <a:gd name="T21" fmla="*/ 290512 h 1733550"/>
              <a:gd name="T22" fmla="*/ 1085850 w 1438275"/>
              <a:gd name="T23" fmla="*/ 133350 h 1733550"/>
              <a:gd name="T24" fmla="*/ 1271587 w 1438275"/>
              <a:gd name="T25" fmla="*/ 0 h 1733550"/>
              <a:gd name="T26" fmla="*/ 1362075 w 1438275"/>
              <a:gd name="T27" fmla="*/ 185737 h 1733550"/>
              <a:gd name="T28" fmla="*/ 1419225 w 1438275"/>
              <a:gd name="T29" fmla="*/ 366712 h 1733550"/>
              <a:gd name="T30" fmla="*/ 1438275 w 1438275"/>
              <a:gd name="T31" fmla="*/ 561975 h 1733550"/>
              <a:gd name="T32" fmla="*/ 1414462 w 1438275"/>
              <a:gd name="T33" fmla="*/ 766762 h 1733550"/>
              <a:gd name="T34" fmla="*/ 1352550 w 1438275"/>
              <a:gd name="T35" fmla="*/ 966787 h 1733550"/>
              <a:gd name="T36" fmla="*/ 1304925 w 1438275"/>
              <a:gd name="T37" fmla="*/ 1047750 h 1733550"/>
              <a:gd name="T38" fmla="*/ 1147762 w 1438275"/>
              <a:gd name="T39" fmla="*/ 1257300 h 1733550"/>
              <a:gd name="T40" fmla="*/ 957262 w 1438275"/>
              <a:gd name="T41" fmla="*/ 1447800 h 1733550"/>
              <a:gd name="T42" fmla="*/ 862012 w 1438275"/>
              <a:gd name="T43" fmla="*/ 1504950 h 1733550"/>
              <a:gd name="T44" fmla="*/ 695325 w 1438275"/>
              <a:gd name="T45" fmla="*/ 1562100 h 1733550"/>
              <a:gd name="T46" fmla="*/ 33337 w 1438275"/>
              <a:gd name="T47" fmla="*/ 1733550 h 1733550"/>
              <a:gd name="T48" fmla="*/ 0 w 1438275"/>
              <a:gd name="T49" fmla="*/ 1576387 h 173355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438275"/>
              <a:gd name="T76" fmla="*/ 0 h 1733550"/>
              <a:gd name="T77" fmla="*/ 1438275 w 1438275"/>
              <a:gd name="T78" fmla="*/ 1733550 h 173355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438275" h="1733550">
                <a:moveTo>
                  <a:pt x="0" y="1576387"/>
                </a:moveTo>
                <a:lnTo>
                  <a:pt x="371475" y="1476375"/>
                </a:lnTo>
                <a:lnTo>
                  <a:pt x="623887" y="1400175"/>
                </a:lnTo>
                <a:lnTo>
                  <a:pt x="757237" y="1338262"/>
                </a:lnTo>
                <a:lnTo>
                  <a:pt x="895350" y="1209675"/>
                </a:lnTo>
                <a:lnTo>
                  <a:pt x="1052512" y="1023937"/>
                </a:lnTo>
                <a:lnTo>
                  <a:pt x="1181100" y="847725"/>
                </a:lnTo>
                <a:lnTo>
                  <a:pt x="1233487" y="690562"/>
                </a:lnTo>
                <a:lnTo>
                  <a:pt x="1243012" y="561975"/>
                </a:lnTo>
                <a:lnTo>
                  <a:pt x="1204912" y="395287"/>
                </a:lnTo>
                <a:lnTo>
                  <a:pt x="1176337" y="290512"/>
                </a:lnTo>
                <a:lnTo>
                  <a:pt x="1085850" y="133350"/>
                </a:lnTo>
                <a:lnTo>
                  <a:pt x="1271587" y="0"/>
                </a:lnTo>
                <a:lnTo>
                  <a:pt x="1362075" y="185737"/>
                </a:lnTo>
                <a:lnTo>
                  <a:pt x="1419225" y="366712"/>
                </a:lnTo>
                <a:lnTo>
                  <a:pt x="1438275" y="561975"/>
                </a:lnTo>
                <a:lnTo>
                  <a:pt x="1414462" y="766762"/>
                </a:lnTo>
                <a:lnTo>
                  <a:pt x="1352550" y="966787"/>
                </a:lnTo>
                <a:lnTo>
                  <a:pt x="1304925" y="1047750"/>
                </a:lnTo>
                <a:lnTo>
                  <a:pt x="1147762" y="1257300"/>
                </a:lnTo>
                <a:lnTo>
                  <a:pt x="957262" y="1447800"/>
                </a:lnTo>
                <a:lnTo>
                  <a:pt x="862012" y="1504950"/>
                </a:lnTo>
                <a:lnTo>
                  <a:pt x="695325" y="1562100"/>
                </a:lnTo>
                <a:lnTo>
                  <a:pt x="33337" y="1733550"/>
                </a:lnTo>
                <a:lnTo>
                  <a:pt x="0" y="1576387"/>
                </a:lnTo>
                <a:close/>
              </a:path>
            </a:pathLst>
          </a:custGeom>
          <a:solidFill>
            <a:srgbClr val="FFC000">
              <a:alpha val="59999"/>
            </a:srgbClr>
          </a:solidFill>
          <a:ln>
            <a:noFill/>
          </a:ln>
          <a:extLst/>
        </p:spPr>
        <p:txBody>
          <a:bodyPr wrap="none" anchor="ctr"/>
          <a:lstStyle/>
          <a:p>
            <a:pPr defTabSz="914400" eaLnBrk="1" hangingPunct="1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2757488" y="3943350"/>
            <a:ext cx="2205037" cy="2133600"/>
          </a:xfrm>
          <a:custGeom>
            <a:avLst/>
            <a:gdLst>
              <a:gd name="T0" fmla="*/ 0 w 2205037"/>
              <a:gd name="T1" fmla="*/ 1995488 h 2133600"/>
              <a:gd name="T2" fmla="*/ 323850 w 2205037"/>
              <a:gd name="T3" fmla="*/ 1928813 h 2133600"/>
              <a:gd name="T4" fmla="*/ 571500 w 2205037"/>
              <a:gd name="T5" fmla="*/ 1871663 h 2133600"/>
              <a:gd name="T6" fmla="*/ 652462 w 2205037"/>
              <a:gd name="T7" fmla="*/ 1857375 h 2133600"/>
              <a:gd name="T8" fmla="*/ 785812 w 2205037"/>
              <a:gd name="T9" fmla="*/ 1838325 h 2133600"/>
              <a:gd name="T10" fmla="*/ 847725 w 2205037"/>
              <a:gd name="T11" fmla="*/ 1838325 h 2133600"/>
              <a:gd name="T12" fmla="*/ 1028700 w 2205037"/>
              <a:gd name="T13" fmla="*/ 1809750 h 2133600"/>
              <a:gd name="T14" fmla="*/ 1366848 w 2205037"/>
              <a:gd name="T15" fmla="*/ 1728788 h 2133600"/>
              <a:gd name="T16" fmla="*/ 1504961 w 2205037"/>
              <a:gd name="T17" fmla="*/ 1685925 h 2133600"/>
              <a:gd name="T18" fmla="*/ 1719273 w 2205037"/>
              <a:gd name="T19" fmla="*/ 1585913 h 2133600"/>
              <a:gd name="T20" fmla="*/ 1871673 w 2205037"/>
              <a:gd name="T21" fmla="*/ 1462088 h 2133600"/>
              <a:gd name="T22" fmla="*/ 1933586 w 2205037"/>
              <a:gd name="T23" fmla="*/ 1347788 h 2133600"/>
              <a:gd name="T24" fmla="*/ 1966923 w 2205037"/>
              <a:gd name="T25" fmla="*/ 1281113 h 2133600"/>
              <a:gd name="T26" fmla="*/ 1995498 w 2205037"/>
              <a:gd name="T27" fmla="*/ 1114425 h 2133600"/>
              <a:gd name="T28" fmla="*/ 2014548 w 2205037"/>
              <a:gd name="T29" fmla="*/ 947738 h 2133600"/>
              <a:gd name="T30" fmla="*/ 1995498 w 2205037"/>
              <a:gd name="T31" fmla="*/ 785813 h 2133600"/>
              <a:gd name="T32" fmla="*/ 1938348 w 2205037"/>
              <a:gd name="T33" fmla="*/ 604838 h 2133600"/>
              <a:gd name="T34" fmla="*/ 1795473 w 2205037"/>
              <a:gd name="T35" fmla="*/ 333375 h 2133600"/>
              <a:gd name="T36" fmla="*/ 1724036 w 2205037"/>
              <a:gd name="T37" fmla="*/ 223838 h 2133600"/>
              <a:gd name="T38" fmla="*/ 1624023 w 2205037"/>
              <a:gd name="T39" fmla="*/ 152400 h 2133600"/>
              <a:gd name="T40" fmla="*/ 1685936 w 2205037"/>
              <a:gd name="T41" fmla="*/ 0 h 2133600"/>
              <a:gd name="T42" fmla="*/ 1847861 w 2205037"/>
              <a:gd name="T43" fmla="*/ 138113 h 2133600"/>
              <a:gd name="T44" fmla="*/ 1962161 w 2205037"/>
              <a:gd name="T45" fmla="*/ 252413 h 2133600"/>
              <a:gd name="T46" fmla="*/ 2081223 w 2205037"/>
              <a:gd name="T47" fmla="*/ 409575 h 2133600"/>
              <a:gd name="T48" fmla="*/ 2133601 w 2205037"/>
              <a:gd name="T49" fmla="*/ 533400 h 2133600"/>
              <a:gd name="T50" fmla="*/ 2205037 w 2205037"/>
              <a:gd name="T51" fmla="*/ 833438 h 2133600"/>
              <a:gd name="T52" fmla="*/ 2200275 w 2205037"/>
              <a:gd name="T53" fmla="*/ 1104900 h 2133600"/>
              <a:gd name="T54" fmla="*/ 2166937 w 2205037"/>
              <a:gd name="T55" fmla="*/ 1285875 h 2133600"/>
              <a:gd name="T56" fmla="*/ 2119313 w 2205037"/>
              <a:gd name="T57" fmla="*/ 1419225 h 2133600"/>
              <a:gd name="T58" fmla="*/ 2028836 w 2205037"/>
              <a:gd name="T59" fmla="*/ 1595438 h 2133600"/>
              <a:gd name="T60" fmla="*/ 1919298 w 2205037"/>
              <a:gd name="T61" fmla="*/ 1704975 h 2133600"/>
              <a:gd name="T62" fmla="*/ 1814523 w 2205037"/>
              <a:gd name="T63" fmla="*/ 1776413 h 2133600"/>
              <a:gd name="T64" fmla="*/ 1666886 w 2205037"/>
              <a:gd name="T65" fmla="*/ 1824038 h 2133600"/>
              <a:gd name="T66" fmla="*/ 1404948 w 2205037"/>
              <a:gd name="T67" fmla="*/ 1895475 h 2133600"/>
              <a:gd name="T68" fmla="*/ 1114436 w 2205037"/>
              <a:gd name="T69" fmla="*/ 1966913 h 2133600"/>
              <a:gd name="T70" fmla="*/ 1081098 w 2205037"/>
              <a:gd name="T71" fmla="*/ 1976438 h 2133600"/>
              <a:gd name="T72" fmla="*/ 685800 w 2205037"/>
              <a:gd name="T73" fmla="*/ 2000250 h 2133600"/>
              <a:gd name="T74" fmla="*/ 590550 w 2205037"/>
              <a:gd name="T75" fmla="*/ 2009775 h 2133600"/>
              <a:gd name="T76" fmla="*/ 4762 w 2205037"/>
              <a:gd name="T77" fmla="*/ 2133600 h 2133600"/>
              <a:gd name="T78" fmla="*/ 0 w 2205037"/>
              <a:gd name="T79" fmla="*/ 1995488 h 213360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205037"/>
              <a:gd name="T121" fmla="*/ 0 h 2133600"/>
              <a:gd name="T122" fmla="*/ 2205037 w 2205037"/>
              <a:gd name="T123" fmla="*/ 2133600 h 2133600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205037" h="2133600">
                <a:moveTo>
                  <a:pt x="0" y="1995488"/>
                </a:moveTo>
                <a:lnTo>
                  <a:pt x="323850" y="1928813"/>
                </a:lnTo>
                <a:lnTo>
                  <a:pt x="571500" y="1871663"/>
                </a:lnTo>
                <a:lnTo>
                  <a:pt x="652462" y="1857375"/>
                </a:lnTo>
                <a:lnTo>
                  <a:pt x="785812" y="1838325"/>
                </a:lnTo>
                <a:lnTo>
                  <a:pt x="847725" y="1838325"/>
                </a:lnTo>
                <a:lnTo>
                  <a:pt x="1028700" y="1809750"/>
                </a:lnTo>
                <a:lnTo>
                  <a:pt x="1366837" y="1728788"/>
                </a:lnTo>
                <a:lnTo>
                  <a:pt x="1504950" y="1685925"/>
                </a:lnTo>
                <a:lnTo>
                  <a:pt x="1719262" y="1585913"/>
                </a:lnTo>
                <a:lnTo>
                  <a:pt x="1871662" y="1462088"/>
                </a:lnTo>
                <a:lnTo>
                  <a:pt x="1933575" y="1347788"/>
                </a:lnTo>
                <a:lnTo>
                  <a:pt x="1966912" y="1281113"/>
                </a:lnTo>
                <a:lnTo>
                  <a:pt x="1995487" y="1114425"/>
                </a:lnTo>
                <a:lnTo>
                  <a:pt x="2014537" y="947738"/>
                </a:lnTo>
                <a:lnTo>
                  <a:pt x="1995487" y="785813"/>
                </a:lnTo>
                <a:lnTo>
                  <a:pt x="1938337" y="604838"/>
                </a:lnTo>
                <a:lnTo>
                  <a:pt x="1795462" y="333375"/>
                </a:lnTo>
                <a:lnTo>
                  <a:pt x="1724025" y="223838"/>
                </a:lnTo>
                <a:lnTo>
                  <a:pt x="1624012" y="152400"/>
                </a:lnTo>
                <a:lnTo>
                  <a:pt x="1685925" y="0"/>
                </a:lnTo>
                <a:lnTo>
                  <a:pt x="1847850" y="138113"/>
                </a:lnTo>
                <a:lnTo>
                  <a:pt x="1962150" y="252413"/>
                </a:lnTo>
                <a:lnTo>
                  <a:pt x="2081212" y="409575"/>
                </a:lnTo>
                <a:lnTo>
                  <a:pt x="2133600" y="533400"/>
                </a:lnTo>
                <a:lnTo>
                  <a:pt x="2205037" y="833438"/>
                </a:lnTo>
                <a:cubicBezTo>
                  <a:pt x="2203450" y="923925"/>
                  <a:pt x="2201862" y="1014413"/>
                  <a:pt x="2200275" y="1104900"/>
                </a:cubicBezTo>
                <a:lnTo>
                  <a:pt x="2166937" y="1285875"/>
                </a:lnTo>
                <a:lnTo>
                  <a:pt x="2119312" y="1419225"/>
                </a:lnTo>
                <a:lnTo>
                  <a:pt x="2028825" y="1595438"/>
                </a:lnTo>
                <a:lnTo>
                  <a:pt x="1919287" y="1704975"/>
                </a:lnTo>
                <a:lnTo>
                  <a:pt x="1814512" y="1776413"/>
                </a:lnTo>
                <a:lnTo>
                  <a:pt x="1666875" y="1824038"/>
                </a:lnTo>
                <a:lnTo>
                  <a:pt x="1404937" y="1895475"/>
                </a:lnTo>
                <a:lnTo>
                  <a:pt x="1114425" y="1966913"/>
                </a:lnTo>
                <a:lnTo>
                  <a:pt x="1081087" y="1976438"/>
                </a:lnTo>
                <a:lnTo>
                  <a:pt x="685800" y="2000250"/>
                </a:lnTo>
                <a:lnTo>
                  <a:pt x="590550" y="2009775"/>
                </a:lnTo>
                <a:lnTo>
                  <a:pt x="4762" y="2133600"/>
                </a:lnTo>
                <a:lnTo>
                  <a:pt x="0" y="1995488"/>
                </a:lnTo>
                <a:close/>
              </a:path>
            </a:pathLst>
          </a:custGeom>
          <a:solidFill>
            <a:srgbClr val="00B0F0">
              <a:alpha val="59999"/>
            </a:srgbClr>
          </a:solidFill>
          <a:ln>
            <a:noFill/>
          </a:ln>
          <a:extLst/>
        </p:spPr>
        <p:txBody>
          <a:bodyPr wrap="none" anchor="ctr"/>
          <a:lstStyle/>
          <a:p>
            <a:pPr defTabSz="914400" eaLnBrk="1" hangingPunct="1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4310063" y="3910013"/>
            <a:ext cx="3533775" cy="1138237"/>
          </a:xfrm>
          <a:custGeom>
            <a:avLst/>
            <a:gdLst>
              <a:gd name="T0" fmla="*/ 0 w 3533775"/>
              <a:gd name="T1" fmla="*/ 309562 h 1138237"/>
              <a:gd name="T2" fmla="*/ 171450 w 3533775"/>
              <a:gd name="T3" fmla="*/ 409575 h 1138237"/>
              <a:gd name="T4" fmla="*/ 290512 w 3533775"/>
              <a:gd name="T5" fmla="*/ 485775 h 1138237"/>
              <a:gd name="T6" fmla="*/ 395287 w 3533775"/>
              <a:gd name="T7" fmla="*/ 552450 h 1138237"/>
              <a:gd name="T8" fmla="*/ 581025 w 3533775"/>
              <a:gd name="T9" fmla="*/ 671512 h 1138237"/>
              <a:gd name="T10" fmla="*/ 752475 w 3533775"/>
              <a:gd name="T11" fmla="*/ 776287 h 1138237"/>
              <a:gd name="T12" fmla="*/ 923925 w 3533775"/>
              <a:gd name="T13" fmla="*/ 857250 h 1138237"/>
              <a:gd name="T14" fmla="*/ 1162061 w 3533775"/>
              <a:gd name="T15" fmla="*/ 962025 h 1138237"/>
              <a:gd name="T16" fmla="*/ 1566873 w 3533775"/>
              <a:gd name="T17" fmla="*/ 1095375 h 1138237"/>
              <a:gd name="T18" fmla="*/ 1690698 w 3533775"/>
              <a:gd name="T19" fmla="*/ 1123950 h 1138237"/>
              <a:gd name="T20" fmla="*/ 1785948 w 3533775"/>
              <a:gd name="T21" fmla="*/ 1138237 h 1138237"/>
              <a:gd name="T22" fmla="*/ 1947873 w 3533775"/>
              <a:gd name="T23" fmla="*/ 1119187 h 1138237"/>
              <a:gd name="T24" fmla="*/ 2195513 w 3533775"/>
              <a:gd name="T25" fmla="*/ 1047750 h 1138237"/>
              <a:gd name="T26" fmla="*/ 2452687 w 3533775"/>
              <a:gd name="T27" fmla="*/ 938212 h 1138237"/>
              <a:gd name="T28" fmla="*/ 2757487 w 3533775"/>
              <a:gd name="T29" fmla="*/ 781050 h 1138237"/>
              <a:gd name="T30" fmla="*/ 3067051 w 3533775"/>
              <a:gd name="T31" fmla="*/ 576262 h 1138237"/>
              <a:gd name="T32" fmla="*/ 3281363 w 3533775"/>
              <a:gd name="T33" fmla="*/ 400050 h 1138237"/>
              <a:gd name="T34" fmla="*/ 3405187 w 3533775"/>
              <a:gd name="T35" fmla="*/ 271462 h 1138237"/>
              <a:gd name="T36" fmla="*/ 3476625 w 3533775"/>
              <a:gd name="T37" fmla="*/ 214312 h 1138237"/>
              <a:gd name="T38" fmla="*/ 3533775 w 3533775"/>
              <a:gd name="T39" fmla="*/ 152400 h 1138237"/>
              <a:gd name="T40" fmla="*/ 3424237 w 3533775"/>
              <a:gd name="T41" fmla="*/ 0 h 1138237"/>
              <a:gd name="T42" fmla="*/ 3219451 w 3533775"/>
              <a:gd name="T43" fmla="*/ 161925 h 1138237"/>
              <a:gd name="T44" fmla="*/ 3005137 w 3533775"/>
              <a:gd name="T45" fmla="*/ 342900 h 1138237"/>
              <a:gd name="T46" fmla="*/ 2814637 w 3533775"/>
              <a:gd name="T47" fmla="*/ 500062 h 1138237"/>
              <a:gd name="T48" fmla="*/ 2638425 w 3533775"/>
              <a:gd name="T49" fmla="*/ 614362 h 1138237"/>
              <a:gd name="T50" fmla="*/ 2471737 w 3533775"/>
              <a:gd name="T51" fmla="*/ 709612 h 1138237"/>
              <a:gd name="T52" fmla="*/ 2276475 w 3533775"/>
              <a:gd name="T53" fmla="*/ 809625 h 1138237"/>
              <a:gd name="T54" fmla="*/ 2071698 w 3533775"/>
              <a:gd name="T55" fmla="*/ 876300 h 1138237"/>
              <a:gd name="T56" fmla="*/ 1928823 w 3533775"/>
              <a:gd name="T57" fmla="*/ 933450 h 1138237"/>
              <a:gd name="T58" fmla="*/ 1828811 w 3533775"/>
              <a:gd name="T59" fmla="*/ 947737 h 1138237"/>
              <a:gd name="T60" fmla="*/ 1738323 w 3533775"/>
              <a:gd name="T61" fmla="*/ 947737 h 1138237"/>
              <a:gd name="T62" fmla="*/ 1514486 w 3533775"/>
              <a:gd name="T63" fmla="*/ 904875 h 1138237"/>
              <a:gd name="T64" fmla="*/ 1300173 w 3533775"/>
              <a:gd name="T65" fmla="*/ 842962 h 1138237"/>
              <a:gd name="T66" fmla="*/ 1052523 w 3533775"/>
              <a:gd name="T67" fmla="*/ 738187 h 1138237"/>
              <a:gd name="T68" fmla="*/ 771525 w 3533775"/>
              <a:gd name="T69" fmla="*/ 614362 h 1138237"/>
              <a:gd name="T70" fmla="*/ 500062 w 3533775"/>
              <a:gd name="T71" fmla="*/ 442912 h 1138237"/>
              <a:gd name="T72" fmla="*/ 90487 w 3533775"/>
              <a:gd name="T73" fmla="*/ 147637 h 1138237"/>
              <a:gd name="T74" fmla="*/ 0 w 3533775"/>
              <a:gd name="T75" fmla="*/ 309562 h 113823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533775"/>
              <a:gd name="T115" fmla="*/ 0 h 1138237"/>
              <a:gd name="T116" fmla="*/ 3533775 w 3533775"/>
              <a:gd name="T117" fmla="*/ 1138237 h 113823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533775" h="1138237">
                <a:moveTo>
                  <a:pt x="0" y="309562"/>
                </a:moveTo>
                <a:lnTo>
                  <a:pt x="171450" y="409575"/>
                </a:lnTo>
                <a:lnTo>
                  <a:pt x="290512" y="485775"/>
                </a:lnTo>
                <a:lnTo>
                  <a:pt x="395287" y="552450"/>
                </a:lnTo>
                <a:lnTo>
                  <a:pt x="581025" y="671512"/>
                </a:lnTo>
                <a:lnTo>
                  <a:pt x="752475" y="776287"/>
                </a:lnTo>
                <a:lnTo>
                  <a:pt x="923925" y="857250"/>
                </a:lnTo>
                <a:lnTo>
                  <a:pt x="1162050" y="962025"/>
                </a:lnTo>
                <a:lnTo>
                  <a:pt x="1566862" y="1095375"/>
                </a:lnTo>
                <a:lnTo>
                  <a:pt x="1690687" y="1123950"/>
                </a:lnTo>
                <a:lnTo>
                  <a:pt x="1785937" y="1138237"/>
                </a:lnTo>
                <a:lnTo>
                  <a:pt x="1947862" y="1119187"/>
                </a:lnTo>
                <a:lnTo>
                  <a:pt x="2195512" y="1047750"/>
                </a:lnTo>
                <a:lnTo>
                  <a:pt x="2452687" y="938212"/>
                </a:lnTo>
                <a:lnTo>
                  <a:pt x="2757487" y="781050"/>
                </a:lnTo>
                <a:lnTo>
                  <a:pt x="3067050" y="576262"/>
                </a:lnTo>
                <a:lnTo>
                  <a:pt x="3281362" y="400050"/>
                </a:lnTo>
                <a:lnTo>
                  <a:pt x="3405187" y="271462"/>
                </a:lnTo>
                <a:lnTo>
                  <a:pt x="3476625" y="214312"/>
                </a:lnTo>
                <a:lnTo>
                  <a:pt x="3533775" y="152400"/>
                </a:lnTo>
                <a:lnTo>
                  <a:pt x="3424237" y="0"/>
                </a:lnTo>
                <a:lnTo>
                  <a:pt x="3219450" y="161925"/>
                </a:lnTo>
                <a:lnTo>
                  <a:pt x="3005137" y="342900"/>
                </a:lnTo>
                <a:lnTo>
                  <a:pt x="2814637" y="500062"/>
                </a:lnTo>
                <a:lnTo>
                  <a:pt x="2638425" y="614362"/>
                </a:lnTo>
                <a:lnTo>
                  <a:pt x="2471737" y="709612"/>
                </a:lnTo>
                <a:lnTo>
                  <a:pt x="2276475" y="809625"/>
                </a:lnTo>
                <a:lnTo>
                  <a:pt x="2071687" y="876300"/>
                </a:lnTo>
                <a:lnTo>
                  <a:pt x="1928812" y="933450"/>
                </a:lnTo>
                <a:lnTo>
                  <a:pt x="1828800" y="947737"/>
                </a:lnTo>
                <a:lnTo>
                  <a:pt x="1738312" y="947737"/>
                </a:lnTo>
                <a:lnTo>
                  <a:pt x="1514475" y="904875"/>
                </a:lnTo>
                <a:lnTo>
                  <a:pt x="1300162" y="842962"/>
                </a:lnTo>
                <a:lnTo>
                  <a:pt x="1052512" y="738187"/>
                </a:lnTo>
                <a:lnTo>
                  <a:pt x="771525" y="614362"/>
                </a:lnTo>
                <a:lnTo>
                  <a:pt x="500062" y="442912"/>
                </a:lnTo>
                <a:lnTo>
                  <a:pt x="90487" y="147637"/>
                </a:lnTo>
                <a:lnTo>
                  <a:pt x="0" y="309562"/>
                </a:lnTo>
                <a:close/>
              </a:path>
            </a:pathLst>
          </a:custGeom>
          <a:solidFill>
            <a:srgbClr val="7030A0">
              <a:alpha val="59999"/>
            </a:srgbClr>
          </a:solidFill>
          <a:ln>
            <a:noFill/>
          </a:ln>
          <a:extLst/>
        </p:spPr>
        <p:txBody>
          <a:bodyPr wrap="none" anchor="ctr"/>
          <a:lstStyle/>
          <a:p>
            <a:pPr defTabSz="914400" eaLnBrk="1" hangingPunct="1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37325" y="4983163"/>
            <a:ext cx="1281113" cy="307975"/>
          </a:xfrm>
          <a:prstGeom prst="rect">
            <a:avLst/>
          </a:prstGeom>
          <a:solidFill>
            <a:srgbClr val="7030A0"/>
          </a:solidFill>
          <a:ln w="25400"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srgbClr val="FFFFFF"/>
                </a:solidFill>
                <a:latin typeface="Times" pitchFamily="18" charset="0"/>
                <a:cs typeface="+mn-cs"/>
              </a:rPr>
              <a:t>VIADUCT C</a:t>
            </a:r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4348163" y="3243263"/>
            <a:ext cx="4062412" cy="1462087"/>
          </a:xfrm>
          <a:custGeom>
            <a:avLst/>
            <a:gdLst>
              <a:gd name="T0" fmla="*/ 3952874 w 4062412"/>
              <a:gd name="T1" fmla="*/ 0 h 1462087"/>
              <a:gd name="T2" fmla="*/ 3514724 w 4062412"/>
              <a:gd name="T3" fmla="*/ 257175 h 1462087"/>
              <a:gd name="T4" fmla="*/ 3081336 w 4062412"/>
              <a:gd name="T5" fmla="*/ 514350 h 1462087"/>
              <a:gd name="T6" fmla="*/ 2757486 w 4062412"/>
              <a:gd name="T7" fmla="*/ 695325 h 1462087"/>
              <a:gd name="T8" fmla="*/ 2486024 w 4062412"/>
              <a:gd name="T9" fmla="*/ 871537 h 1462087"/>
              <a:gd name="T10" fmla="*/ 2309812 w 4062412"/>
              <a:gd name="T11" fmla="*/ 981075 h 1462087"/>
              <a:gd name="T12" fmla="*/ 2066925 w 4062412"/>
              <a:gd name="T13" fmla="*/ 1147762 h 1462087"/>
              <a:gd name="T14" fmla="*/ 1885950 w 4062412"/>
              <a:gd name="T15" fmla="*/ 1257300 h 1462087"/>
              <a:gd name="T16" fmla="*/ 1752600 w 4062412"/>
              <a:gd name="T17" fmla="*/ 1290637 h 1462087"/>
              <a:gd name="T18" fmla="*/ 1376362 w 4062412"/>
              <a:gd name="T19" fmla="*/ 1257300 h 1462087"/>
              <a:gd name="T20" fmla="*/ 1004887 w 4062412"/>
              <a:gd name="T21" fmla="*/ 1190625 h 1462087"/>
              <a:gd name="T22" fmla="*/ 695325 w 4062412"/>
              <a:gd name="T23" fmla="*/ 1114425 h 1462087"/>
              <a:gd name="T24" fmla="*/ 409575 w 4062412"/>
              <a:gd name="T25" fmla="*/ 985837 h 1462087"/>
              <a:gd name="T26" fmla="*/ 66675 w 4062412"/>
              <a:gd name="T27" fmla="*/ 776287 h 1462087"/>
              <a:gd name="T28" fmla="*/ 0 w 4062412"/>
              <a:gd name="T29" fmla="*/ 923925 h 1462087"/>
              <a:gd name="T30" fmla="*/ 209550 w 4062412"/>
              <a:gd name="T31" fmla="*/ 1062037 h 1462087"/>
              <a:gd name="T32" fmla="*/ 428625 w 4062412"/>
              <a:gd name="T33" fmla="*/ 1171575 h 1462087"/>
              <a:gd name="T34" fmla="*/ 619125 w 4062412"/>
              <a:gd name="T35" fmla="*/ 1238250 h 1462087"/>
              <a:gd name="T36" fmla="*/ 919162 w 4062412"/>
              <a:gd name="T37" fmla="*/ 1333500 h 1462087"/>
              <a:gd name="T38" fmla="*/ 1214437 w 4062412"/>
              <a:gd name="T39" fmla="*/ 1395412 h 1462087"/>
              <a:gd name="T40" fmla="*/ 1576387 w 4062412"/>
              <a:gd name="T41" fmla="*/ 1452562 h 1462087"/>
              <a:gd name="T42" fmla="*/ 1828800 w 4062412"/>
              <a:gd name="T43" fmla="*/ 1462087 h 1462087"/>
              <a:gd name="T44" fmla="*/ 1928812 w 4062412"/>
              <a:gd name="T45" fmla="*/ 1433512 h 1462087"/>
              <a:gd name="T46" fmla="*/ 2052637 w 4062412"/>
              <a:gd name="T47" fmla="*/ 1381125 h 1462087"/>
              <a:gd name="T48" fmla="*/ 2271712 w 4062412"/>
              <a:gd name="T49" fmla="*/ 1238250 h 1462087"/>
              <a:gd name="T50" fmla="*/ 2528886 w 4062412"/>
              <a:gd name="T51" fmla="*/ 1057275 h 1462087"/>
              <a:gd name="T52" fmla="*/ 2743200 w 4062412"/>
              <a:gd name="T53" fmla="*/ 933450 h 1462087"/>
              <a:gd name="T54" fmla="*/ 3038474 w 4062412"/>
              <a:gd name="T55" fmla="*/ 752475 h 1462087"/>
              <a:gd name="T56" fmla="*/ 4062412 w 4062412"/>
              <a:gd name="T57" fmla="*/ 114300 h 1462087"/>
              <a:gd name="T58" fmla="*/ 3952874 w 4062412"/>
              <a:gd name="T59" fmla="*/ 0 h 1462087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062412"/>
              <a:gd name="T91" fmla="*/ 0 h 1462087"/>
              <a:gd name="T92" fmla="*/ 4062412 w 4062412"/>
              <a:gd name="T93" fmla="*/ 1462087 h 1462087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062412" h="1462087">
                <a:moveTo>
                  <a:pt x="3952875" y="0"/>
                </a:moveTo>
                <a:lnTo>
                  <a:pt x="3514725" y="257175"/>
                </a:lnTo>
                <a:lnTo>
                  <a:pt x="3081337" y="514350"/>
                </a:lnTo>
                <a:lnTo>
                  <a:pt x="2757487" y="695325"/>
                </a:lnTo>
                <a:lnTo>
                  <a:pt x="2486025" y="871537"/>
                </a:lnTo>
                <a:lnTo>
                  <a:pt x="2309812" y="981075"/>
                </a:lnTo>
                <a:lnTo>
                  <a:pt x="2066925" y="1147762"/>
                </a:lnTo>
                <a:lnTo>
                  <a:pt x="1885950" y="1257300"/>
                </a:lnTo>
                <a:lnTo>
                  <a:pt x="1752600" y="1290637"/>
                </a:lnTo>
                <a:lnTo>
                  <a:pt x="1376362" y="1257300"/>
                </a:lnTo>
                <a:lnTo>
                  <a:pt x="1004887" y="1190625"/>
                </a:lnTo>
                <a:lnTo>
                  <a:pt x="695325" y="1114425"/>
                </a:lnTo>
                <a:lnTo>
                  <a:pt x="409575" y="985837"/>
                </a:lnTo>
                <a:lnTo>
                  <a:pt x="66675" y="776287"/>
                </a:lnTo>
                <a:lnTo>
                  <a:pt x="0" y="923925"/>
                </a:lnTo>
                <a:lnTo>
                  <a:pt x="209550" y="1062037"/>
                </a:lnTo>
                <a:lnTo>
                  <a:pt x="428625" y="1171575"/>
                </a:lnTo>
                <a:lnTo>
                  <a:pt x="619125" y="1238250"/>
                </a:lnTo>
                <a:lnTo>
                  <a:pt x="919162" y="1333500"/>
                </a:lnTo>
                <a:lnTo>
                  <a:pt x="1214437" y="1395412"/>
                </a:lnTo>
                <a:lnTo>
                  <a:pt x="1576387" y="1452562"/>
                </a:lnTo>
                <a:lnTo>
                  <a:pt x="1828800" y="1462087"/>
                </a:lnTo>
                <a:lnTo>
                  <a:pt x="1928812" y="1433512"/>
                </a:lnTo>
                <a:lnTo>
                  <a:pt x="2052637" y="1381125"/>
                </a:lnTo>
                <a:lnTo>
                  <a:pt x="2271712" y="1238250"/>
                </a:lnTo>
                <a:lnTo>
                  <a:pt x="2528887" y="1057275"/>
                </a:lnTo>
                <a:lnTo>
                  <a:pt x="2743200" y="933450"/>
                </a:lnTo>
                <a:lnTo>
                  <a:pt x="3038475" y="752475"/>
                </a:lnTo>
                <a:lnTo>
                  <a:pt x="4062412" y="114300"/>
                </a:lnTo>
                <a:lnTo>
                  <a:pt x="3952875" y="0"/>
                </a:lnTo>
                <a:close/>
              </a:path>
            </a:pathLst>
          </a:custGeom>
          <a:solidFill>
            <a:srgbClr val="00B050">
              <a:alpha val="59999"/>
            </a:srgbClr>
          </a:solidFill>
          <a:ln>
            <a:noFill/>
          </a:ln>
          <a:extLst/>
        </p:spPr>
        <p:txBody>
          <a:bodyPr wrap="none" anchor="ctr"/>
          <a:lstStyle/>
          <a:p>
            <a:pPr defTabSz="914400" eaLnBrk="1" hangingPunct="1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11763" y="3840163"/>
            <a:ext cx="1281112" cy="307975"/>
          </a:xfrm>
          <a:prstGeom prst="rect">
            <a:avLst/>
          </a:prstGeom>
          <a:solidFill>
            <a:srgbClr val="00B050"/>
          </a:solidFill>
          <a:ln w="25400"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srgbClr val="FFFFFF"/>
                </a:solidFill>
                <a:latin typeface="Times" pitchFamily="18" charset="0"/>
                <a:cs typeface="+mn-cs"/>
              </a:rPr>
              <a:t>VIADUCT D</a:t>
            </a:r>
          </a:p>
        </p:txBody>
      </p:sp>
      <p:sp>
        <p:nvSpPr>
          <p:cNvPr id="42" name="Freeform 41"/>
          <p:cNvSpPr/>
          <p:nvPr/>
        </p:nvSpPr>
        <p:spPr bwMode="auto">
          <a:xfrm>
            <a:off x="3827463" y="3719513"/>
            <a:ext cx="609600" cy="533400"/>
          </a:xfrm>
          <a:custGeom>
            <a:avLst/>
            <a:gdLst>
              <a:gd name="connsiteX0" fmla="*/ 385763 w 609600"/>
              <a:gd name="connsiteY0" fmla="*/ 533400 h 533400"/>
              <a:gd name="connsiteX1" fmla="*/ 323850 w 609600"/>
              <a:gd name="connsiteY1" fmla="*/ 442912 h 533400"/>
              <a:gd name="connsiteX2" fmla="*/ 228600 w 609600"/>
              <a:gd name="connsiteY2" fmla="*/ 366712 h 533400"/>
              <a:gd name="connsiteX3" fmla="*/ 0 w 609600"/>
              <a:gd name="connsiteY3" fmla="*/ 219075 h 533400"/>
              <a:gd name="connsiteX4" fmla="*/ 142875 w 609600"/>
              <a:gd name="connsiteY4" fmla="*/ 0 h 533400"/>
              <a:gd name="connsiteX5" fmla="*/ 309563 w 609600"/>
              <a:gd name="connsiteY5" fmla="*/ 80962 h 533400"/>
              <a:gd name="connsiteX6" fmla="*/ 423863 w 609600"/>
              <a:gd name="connsiteY6" fmla="*/ 133350 h 533400"/>
              <a:gd name="connsiteX7" fmla="*/ 528638 w 609600"/>
              <a:gd name="connsiteY7" fmla="*/ 195262 h 533400"/>
              <a:gd name="connsiteX8" fmla="*/ 609600 w 609600"/>
              <a:gd name="connsiteY8" fmla="*/ 228600 h 533400"/>
              <a:gd name="connsiteX9" fmla="*/ 547688 w 609600"/>
              <a:gd name="connsiteY9" fmla="*/ 371475 h 533400"/>
              <a:gd name="connsiteX10" fmla="*/ 523875 w 609600"/>
              <a:gd name="connsiteY10" fmla="*/ 423862 h 533400"/>
              <a:gd name="connsiteX11" fmla="*/ 461963 w 609600"/>
              <a:gd name="connsiteY11" fmla="*/ 481012 h 533400"/>
              <a:gd name="connsiteX12" fmla="*/ 385763 w 609600"/>
              <a:gd name="connsiteY12" fmla="*/ 53340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9600" h="533400">
                <a:moveTo>
                  <a:pt x="385763" y="533400"/>
                </a:moveTo>
                <a:lnTo>
                  <a:pt x="323850" y="442912"/>
                </a:lnTo>
                <a:lnTo>
                  <a:pt x="228600" y="366712"/>
                </a:lnTo>
                <a:lnTo>
                  <a:pt x="0" y="219075"/>
                </a:lnTo>
                <a:lnTo>
                  <a:pt x="142875" y="0"/>
                </a:lnTo>
                <a:lnTo>
                  <a:pt x="309563" y="80962"/>
                </a:lnTo>
                <a:lnTo>
                  <a:pt x="423863" y="133350"/>
                </a:lnTo>
                <a:lnTo>
                  <a:pt x="528638" y="195262"/>
                </a:lnTo>
                <a:lnTo>
                  <a:pt x="609600" y="228600"/>
                </a:lnTo>
                <a:lnTo>
                  <a:pt x="547688" y="371475"/>
                </a:lnTo>
                <a:lnTo>
                  <a:pt x="523875" y="423862"/>
                </a:lnTo>
                <a:lnTo>
                  <a:pt x="461963" y="481012"/>
                </a:lnTo>
                <a:lnTo>
                  <a:pt x="385763" y="533400"/>
                </a:lnTo>
                <a:close/>
              </a:path>
            </a:pathLst>
          </a:custGeom>
          <a:solidFill>
            <a:schemeClr val="accent6">
              <a:lumMod val="90000"/>
              <a:lumOff val="10000"/>
              <a:alpha val="6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35475" y="3382963"/>
            <a:ext cx="1416050" cy="330200"/>
          </a:xfrm>
          <a:prstGeom prst="rect">
            <a:avLst/>
          </a:prstGeom>
          <a:solidFill>
            <a:schemeClr val="accent6">
              <a:lumMod val="90000"/>
              <a:lumOff val="10000"/>
            </a:schemeClr>
          </a:solidFill>
          <a:ln w="25400"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srgbClr val="FFFFFF"/>
                </a:solidFill>
                <a:latin typeface="Times" pitchFamily="18" charset="0"/>
                <a:cs typeface="+mn-cs"/>
              </a:rPr>
              <a:t>VIADUCT E1</a:t>
            </a:r>
          </a:p>
        </p:txBody>
      </p:sp>
      <p:sp>
        <p:nvSpPr>
          <p:cNvPr id="44" name="Freeform 43"/>
          <p:cNvSpPr/>
          <p:nvPr/>
        </p:nvSpPr>
        <p:spPr bwMode="auto">
          <a:xfrm>
            <a:off x="1916113" y="2511425"/>
            <a:ext cx="2081212" cy="1443038"/>
          </a:xfrm>
          <a:custGeom>
            <a:avLst/>
            <a:gdLst>
              <a:gd name="connsiteX0" fmla="*/ 1919288 w 2081213"/>
              <a:gd name="connsiteY0" fmla="*/ 1443037 h 1443037"/>
              <a:gd name="connsiteX1" fmla="*/ 0 w 2081213"/>
              <a:gd name="connsiteY1" fmla="*/ 209550 h 1443037"/>
              <a:gd name="connsiteX2" fmla="*/ 152400 w 2081213"/>
              <a:gd name="connsiteY2" fmla="*/ 0 h 1443037"/>
              <a:gd name="connsiteX3" fmla="*/ 2081213 w 2081213"/>
              <a:gd name="connsiteY3" fmla="*/ 1219200 h 1443037"/>
              <a:gd name="connsiteX4" fmla="*/ 1919288 w 2081213"/>
              <a:gd name="connsiteY4" fmla="*/ 1443037 h 14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213" h="1443037">
                <a:moveTo>
                  <a:pt x="1919288" y="1443037"/>
                </a:moveTo>
                <a:lnTo>
                  <a:pt x="0" y="209550"/>
                </a:lnTo>
                <a:lnTo>
                  <a:pt x="152400" y="0"/>
                </a:lnTo>
                <a:lnTo>
                  <a:pt x="2081213" y="1219200"/>
                </a:lnTo>
                <a:lnTo>
                  <a:pt x="1919288" y="1443037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6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600200" y="3565525"/>
            <a:ext cx="1417638" cy="307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srgbClr val="FFFFFF"/>
                </a:solidFill>
                <a:latin typeface="Times" pitchFamily="18" charset="0"/>
                <a:cs typeface="+mn-cs"/>
              </a:rPr>
              <a:t>VIADUCT E2</a:t>
            </a:r>
          </a:p>
        </p:txBody>
      </p:sp>
      <p:sp>
        <p:nvSpPr>
          <p:cNvPr id="17" name="Freeform 16"/>
          <p:cNvSpPr/>
          <p:nvPr/>
        </p:nvSpPr>
        <p:spPr bwMode="auto">
          <a:xfrm>
            <a:off x="617538" y="1450975"/>
            <a:ext cx="1462087" cy="1257300"/>
          </a:xfrm>
          <a:custGeom>
            <a:avLst/>
            <a:gdLst>
              <a:gd name="connsiteX0" fmla="*/ 1290638 w 1438275"/>
              <a:gd name="connsiteY0" fmla="*/ 1233487 h 1233487"/>
              <a:gd name="connsiteX1" fmla="*/ 1181100 w 1438275"/>
              <a:gd name="connsiteY1" fmla="*/ 1166812 h 1233487"/>
              <a:gd name="connsiteX2" fmla="*/ 1047750 w 1438275"/>
              <a:gd name="connsiteY2" fmla="*/ 1085850 h 1233487"/>
              <a:gd name="connsiteX3" fmla="*/ 923925 w 1438275"/>
              <a:gd name="connsiteY3" fmla="*/ 1009650 h 1233487"/>
              <a:gd name="connsiteX4" fmla="*/ 719138 w 1438275"/>
              <a:gd name="connsiteY4" fmla="*/ 895350 h 1233487"/>
              <a:gd name="connsiteX5" fmla="*/ 481013 w 1438275"/>
              <a:gd name="connsiteY5" fmla="*/ 747712 h 1233487"/>
              <a:gd name="connsiteX6" fmla="*/ 333375 w 1438275"/>
              <a:gd name="connsiteY6" fmla="*/ 657225 h 1233487"/>
              <a:gd name="connsiteX7" fmla="*/ 171450 w 1438275"/>
              <a:gd name="connsiteY7" fmla="*/ 576262 h 1233487"/>
              <a:gd name="connsiteX8" fmla="*/ 109538 w 1438275"/>
              <a:gd name="connsiteY8" fmla="*/ 538162 h 1233487"/>
              <a:gd name="connsiteX9" fmla="*/ 0 w 1438275"/>
              <a:gd name="connsiteY9" fmla="*/ 433387 h 1233487"/>
              <a:gd name="connsiteX10" fmla="*/ 152400 w 1438275"/>
              <a:gd name="connsiteY10" fmla="*/ 352425 h 1233487"/>
              <a:gd name="connsiteX11" fmla="*/ 223838 w 1438275"/>
              <a:gd name="connsiteY11" fmla="*/ 423862 h 1233487"/>
              <a:gd name="connsiteX12" fmla="*/ 185738 w 1438275"/>
              <a:gd name="connsiteY12" fmla="*/ 319087 h 1233487"/>
              <a:gd name="connsiteX13" fmla="*/ 271463 w 1438275"/>
              <a:gd name="connsiteY13" fmla="*/ 280987 h 1233487"/>
              <a:gd name="connsiteX14" fmla="*/ 319088 w 1438275"/>
              <a:gd name="connsiteY14" fmla="*/ 261937 h 1233487"/>
              <a:gd name="connsiteX15" fmla="*/ 404813 w 1438275"/>
              <a:gd name="connsiteY15" fmla="*/ 419100 h 1233487"/>
              <a:gd name="connsiteX16" fmla="*/ 514350 w 1438275"/>
              <a:gd name="connsiteY16" fmla="*/ 514350 h 1233487"/>
              <a:gd name="connsiteX17" fmla="*/ 604838 w 1438275"/>
              <a:gd name="connsiteY17" fmla="*/ 600075 h 1233487"/>
              <a:gd name="connsiteX18" fmla="*/ 528638 w 1438275"/>
              <a:gd name="connsiteY18" fmla="*/ 419100 h 1233487"/>
              <a:gd name="connsiteX19" fmla="*/ 495300 w 1438275"/>
              <a:gd name="connsiteY19" fmla="*/ 319087 h 1233487"/>
              <a:gd name="connsiteX20" fmla="*/ 471488 w 1438275"/>
              <a:gd name="connsiteY20" fmla="*/ 214312 h 1233487"/>
              <a:gd name="connsiteX21" fmla="*/ 452438 w 1438275"/>
              <a:gd name="connsiteY21" fmla="*/ 147637 h 1233487"/>
              <a:gd name="connsiteX22" fmla="*/ 609600 w 1438275"/>
              <a:gd name="connsiteY22" fmla="*/ 0 h 1233487"/>
              <a:gd name="connsiteX23" fmla="*/ 661988 w 1438275"/>
              <a:gd name="connsiteY23" fmla="*/ 128587 h 1233487"/>
              <a:gd name="connsiteX24" fmla="*/ 714375 w 1438275"/>
              <a:gd name="connsiteY24" fmla="*/ 228600 h 1233487"/>
              <a:gd name="connsiteX25" fmla="*/ 752475 w 1438275"/>
              <a:gd name="connsiteY25" fmla="*/ 309562 h 1233487"/>
              <a:gd name="connsiteX26" fmla="*/ 800100 w 1438275"/>
              <a:gd name="connsiteY26" fmla="*/ 414337 h 1233487"/>
              <a:gd name="connsiteX27" fmla="*/ 833438 w 1438275"/>
              <a:gd name="connsiteY27" fmla="*/ 509587 h 1233487"/>
              <a:gd name="connsiteX28" fmla="*/ 871538 w 1438275"/>
              <a:gd name="connsiteY28" fmla="*/ 585787 h 1233487"/>
              <a:gd name="connsiteX29" fmla="*/ 909638 w 1438275"/>
              <a:gd name="connsiteY29" fmla="*/ 623887 h 1233487"/>
              <a:gd name="connsiteX30" fmla="*/ 1000125 w 1438275"/>
              <a:gd name="connsiteY30" fmla="*/ 690562 h 1233487"/>
              <a:gd name="connsiteX31" fmla="*/ 1157288 w 1438275"/>
              <a:gd name="connsiteY31" fmla="*/ 819150 h 1233487"/>
              <a:gd name="connsiteX32" fmla="*/ 1438275 w 1438275"/>
              <a:gd name="connsiteY32" fmla="*/ 1023937 h 1233487"/>
              <a:gd name="connsiteX33" fmla="*/ 1290638 w 1438275"/>
              <a:gd name="connsiteY33" fmla="*/ 1233487 h 1233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438275" h="1233487">
                <a:moveTo>
                  <a:pt x="1290638" y="1233487"/>
                </a:moveTo>
                <a:lnTo>
                  <a:pt x="1181100" y="1166812"/>
                </a:lnTo>
                <a:lnTo>
                  <a:pt x="1047750" y="1085850"/>
                </a:lnTo>
                <a:lnTo>
                  <a:pt x="923925" y="1009650"/>
                </a:lnTo>
                <a:lnTo>
                  <a:pt x="719138" y="895350"/>
                </a:lnTo>
                <a:lnTo>
                  <a:pt x="481013" y="747712"/>
                </a:lnTo>
                <a:lnTo>
                  <a:pt x="333375" y="657225"/>
                </a:lnTo>
                <a:lnTo>
                  <a:pt x="171450" y="576262"/>
                </a:lnTo>
                <a:lnTo>
                  <a:pt x="109538" y="538162"/>
                </a:lnTo>
                <a:lnTo>
                  <a:pt x="0" y="433387"/>
                </a:lnTo>
                <a:lnTo>
                  <a:pt x="152400" y="352425"/>
                </a:lnTo>
                <a:lnTo>
                  <a:pt x="223838" y="423862"/>
                </a:lnTo>
                <a:lnTo>
                  <a:pt x="185738" y="319087"/>
                </a:lnTo>
                <a:lnTo>
                  <a:pt x="271463" y="280987"/>
                </a:lnTo>
                <a:lnTo>
                  <a:pt x="319088" y="261937"/>
                </a:lnTo>
                <a:lnTo>
                  <a:pt x="404813" y="419100"/>
                </a:lnTo>
                <a:lnTo>
                  <a:pt x="514350" y="514350"/>
                </a:lnTo>
                <a:lnTo>
                  <a:pt x="604838" y="600075"/>
                </a:lnTo>
                <a:lnTo>
                  <a:pt x="528638" y="419100"/>
                </a:lnTo>
                <a:lnTo>
                  <a:pt x="495300" y="319087"/>
                </a:lnTo>
                <a:lnTo>
                  <a:pt x="471488" y="214312"/>
                </a:lnTo>
                <a:lnTo>
                  <a:pt x="452438" y="147637"/>
                </a:lnTo>
                <a:lnTo>
                  <a:pt x="609600" y="0"/>
                </a:lnTo>
                <a:lnTo>
                  <a:pt x="661988" y="128587"/>
                </a:lnTo>
                <a:lnTo>
                  <a:pt x="714375" y="228600"/>
                </a:lnTo>
                <a:lnTo>
                  <a:pt x="752475" y="309562"/>
                </a:lnTo>
                <a:lnTo>
                  <a:pt x="800100" y="414337"/>
                </a:lnTo>
                <a:lnTo>
                  <a:pt x="833438" y="509587"/>
                </a:lnTo>
                <a:lnTo>
                  <a:pt x="871538" y="585787"/>
                </a:lnTo>
                <a:lnTo>
                  <a:pt x="909638" y="623887"/>
                </a:lnTo>
                <a:lnTo>
                  <a:pt x="1000125" y="690562"/>
                </a:lnTo>
                <a:lnTo>
                  <a:pt x="1157288" y="819150"/>
                </a:lnTo>
                <a:lnTo>
                  <a:pt x="1438275" y="1023937"/>
                </a:lnTo>
                <a:lnTo>
                  <a:pt x="1290638" y="1233487"/>
                </a:lnTo>
                <a:close/>
              </a:path>
            </a:pathLst>
          </a:custGeom>
          <a:solidFill>
            <a:schemeClr val="accent3">
              <a:lumMod val="50000"/>
              <a:alpha val="6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97163" y="1782763"/>
            <a:ext cx="2332037" cy="3079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5400"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srgbClr val="FFFFFF"/>
                </a:solidFill>
                <a:latin typeface="Times" pitchFamily="18" charset="0"/>
                <a:cs typeface="+mn-cs"/>
              </a:rPr>
              <a:t>VIADUCT E5, E6, E7 &amp; E8</a:t>
            </a:r>
          </a:p>
        </p:txBody>
      </p:sp>
      <p:sp>
        <p:nvSpPr>
          <p:cNvPr id="20" name="Freeform 19"/>
          <p:cNvSpPr/>
          <p:nvPr/>
        </p:nvSpPr>
        <p:spPr bwMode="auto">
          <a:xfrm>
            <a:off x="628650" y="881063"/>
            <a:ext cx="635000" cy="923925"/>
          </a:xfrm>
          <a:custGeom>
            <a:avLst/>
            <a:gdLst>
              <a:gd name="connsiteX0" fmla="*/ 304800 w 1458686"/>
              <a:gd name="connsiteY0" fmla="*/ 2296886 h 2296886"/>
              <a:gd name="connsiteX1" fmla="*/ 217714 w 1458686"/>
              <a:gd name="connsiteY1" fmla="*/ 1970314 h 2296886"/>
              <a:gd name="connsiteX2" fmla="*/ 174171 w 1458686"/>
              <a:gd name="connsiteY2" fmla="*/ 1709057 h 2296886"/>
              <a:gd name="connsiteX3" fmla="*/ 174171 w 1458686"/>
              <a:gd name="connsiteY3" fmla="*/ 1436914 h 2296886"/>
              <a:gd name="connsiteX4" fmla="*/ 195943 w 1458686"/>
              <a:gd name="connsiteY4" fmla="*/ 1273629 h 2296886"/>
              <a:gd name="connsiteX5" fmla="*/ 0 w 1458686"/>
              <a:gd name="connsiteY5" fmla="*/ 1219200 h 2296886"/>
              <a:gd name="connsiteX6" fmla="*/ 65314 w 1458686"/>
              <a:gd name="connsiteY6" fmla="*/ 805543 h 2296886"/>
              <a:gd name="connsiteX7" fmla="*/ 217714 w 1458686"/>
              <a:gd name="connsiteY7" fmla="*/ 838200 h 2296886"/>
              <a:gd name="connsiteX8" fmla="*/ 326571 w 1458686"/>
              <a:gd name="connsiteY8" fmla="*/ 859972 h 2296886"/>
              <a:gd name="connsiteX9" fmla="*/ 381000 w 1458686"/>
              <a:gd name="connsiteY9" fmla="*/ 870857 h 2296886"/>
              <a:gd name="connsiteX10" fmla="*/ 478971 w 1458686"/>
              <a:gd name="connsiteY10" fmla="*/ 631372 h 2296886"/>
              <a:gd name="connsiteX11" fmla="*/ 587829 w 1458686"/>
              <a:gd name="connsiteY11" fmla="*/ 446314 h 2296886"/>
              <a:gd name="connsiteX12" fmla="*/ 762000 w 1458686"/>
              <a:gd name="connsiteY12" fmla="*/ 250372 h 2296886"/>
              <a:gd name="connsiteX13" fmla="*/ 849086 w 1458686"/>
              <a:gd name="connsiteY13" fmla="*/ 141514 h 2296886"/>
              <a:gd name="connsiteX14" fmla="*/ 979714 w 1458686"/>
              <a:gd name="connsiteY14" fmla="*/ 0 h 2296886"/>
              <a:gd name="connsiteX15" fmla="*/ 1284514 w 1458686"/>
              <a:gd name="connsiteY15" fmla="*/ 250372 h 2296886"/>
              <a:gd name="connsiteX16" fmla="*/ 1110343 w 1458686"/>
              <a:gd name="connsiteY16" fmla="*/ 446314 h 2296886"/>
              <a:gd name="connsiteX17" fmla="*/ 1001486 w 1458686"/>
              <a:gd name="connsiteY17" fmla="*/ 555172 h 2296886"/>
              <a:gd name="connsiteX18" fmla="*/ 892629 w 1458686"/>
              <a:gd name="connsiteY18" fmla="*/ 762000 h 2296886"/>
              <a:gd name="connsiteX19" fmla="*/ 729343 w 1458686"/>
              <a:gd name="connsiteY19" fmla="*/ 1034143 h 2296886"/>
              <a:gd name="connsiteX20" fmla="*/ 947057 w 1458686"/>
              <a:gd name="connsiteY20" fmla="*/ 1153886 h 2296886"/>
              <a:gd name="connsiteX21" fmla="*/ 1132114 w 1458686"/>
              <a:gd name="connsiteY21" fmla="*/ 1240972 h 2296886"/>
              <a:gd name="connsiteX22" fmla="*/ 1251857 w 1458686"/>
              <a:gd name="connsiteY22" fmla="*/ 1349829 h 2296886"/>
              <a:gd name="connsiteX23" fmla="*/ 1458686 w 1458686"/>
              <a:gd name="connsiteY23" fmla="*/ 1480457 h 2296886"/>
              <a:gd name="connsiteX24" fmla="*/ 1023257 w 1458686"/>
              <a:gd name="connsiteY24" fmla="*/ 1839686 h 2296886"/>
              <a:gd name="connsiteX25" fmla="*/ 838200 w 1458686"/>
              <a:gd name="connsiteY25" fmla="*/ 1632857 h 2296886"/>
              <a:gd name="connsiteX26" fmla="*/ 772886 w 1458686"/>
              <a:gd name="connsiteY26" fmla="*/ 1556657 h 2296886"/>
              <a:gd name="connsiteX27" fmla="*/ 598714 w 1458686"/>
              <a:gd name="connsiteY27" fmla="*/ 1458686 h 2296886"/>
              <a:gd name="connsiteX28" fmla="*/ 587829 w 1458686"/>
              <a:gd name="connsiteY28" fmla="*/ 1654629 h 2296886"/>
              <a:gd name="connsiteX29" fmla="*/ 609600 w 1458686"/>
              <a:gd name="connsiteY29" fmla="*/ 1796143 h 2296886"/>
              <a:gd name="connsiteX30" fmla="*/ 664029 w 1458686"/>
              <a:gd name="connsiteY30" fmla="*/ 2111829 h 2296886"/>
              <a:gd name="connsiteX31" fmla="*/ 304800 w 1458686"/>
              <a:gd name="connsiteY31" fmla="*/ 2296886 h 2296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58686" h="2296886">
                <a:moveTo>
                  <a:pt x="304800" y="2296886"/>
                </a:moveTo>
                <a:lnTo>
                  <a:pt x="217714" y="1970314"/>
                </a:lnTo>
                <a:lnTo>
                  <a:pt x="174171" y="1709057"/>
                </a:lnTo>
                <a:lnTo>
                  <a:pt x="174171" y="1436914"/>
                </a:lnTo>
                <a:lnTo>
                  <a:pt x="195943" y="1273629"/>
                </a:lnTo>
                <a:lnTo>
                  <a:pt x="0" y="1219200"/>
                </a:lnTo>
                <a:lnTo>
                  <a:pt x="65314" y="805543"/>
                </a:lnTo>
                <a:lnTo>
                  <a:pt x="217714" y="838200"/>
                </a:lnTo>
                <a:lnTo>
                  <a:pt x="326571" y="859972"/>
                </a:lnTo>
                <a:lnTo>
                  <a:pt x="381000" y="870857"/>
                </a:lnTo>
                <a:lnTo>
                  <a:pt x="478971" y="631372"/>
                </a:lnTo>
                <a:lnTo>
                  <a:pt x="587829" y="446314"/>
                </a:lnTo>
                <a:lnTo>
                  <a:pt x="762000" y="250372"/>
                </a:lnTo>
                <a:lnTo>
                  <a:pt x="849086" y="141514"/>
                </a:lnTo>
                <a:lnTo>
                  <a:pt x="979714" y="0"/>
                </a:lnTo>
                <a:lnTo>
                  <a:pt x="1284514" y="250372"/>
                </a:lnTo>
                <a:lnTo>
                  <a:pt x="1110343" y="446314"/>
                </a:lnTo>
                <a:lnTo>
                  <a:pt x="1001486" y="555172"/>
                </a:lnTo>
                <a:lnTo>
                  <a:pt x="892629" y="762000"/>
                </a:lnTo>
                <a:lnTo>
                  <a:pt x="729343" y="1034143"/>
                </a:lnTo>
                <a:lnTo>
                  <a:pt x="947057" y="1153886"/>
                </a:lnTo>
                <a:lnTo>
                  <a:pt x="1132114" y="1240972"/>
                </a:lnTo>
                <a:lnTo>
                  <a:pt x="1251857" y="1349829"/>
                </a:lnTo>
                <a:lnTo>
                  <a:pt x="1458686" y="1480457"/>
                </a:lnTo>
                <a:lnTo>
                  <a:pt x="1023257" y="1839686"/>
                </a:lnTo>
                <a:lnTo>
                  <a:pt x="838200" y="1632857"/>
                </a:lnTo>
                <a:lnTo>
                  <a:pt x="772886" y="1556657"/>
                </a:lnTo>
                <a:lnTo>
                  <a:pt x="598714" y="1458686"/>
                </a:lnTo>
                <a:lnTo>
                  <a:pt x="587829" y="1654629"/>
                </a:lnTo>
                <a:lnTo>
                  <a:pt x="609600" y="1796143"/>
                </a:lnTo>
                <a:lnTo>
                  <a:pt x="664029" y="2111829"/>
                </a:lnTo>
                <a:lnTo>
                  <a:pt x="304800" y="2296886"/>
                </a:lnTo>
                <a:close/>
              </a:path>
            </a:pathLst>
          </a:custGeom>
          <a:solidFill>
            <a:schemeClr val="tx2">
              <a:lumMod val="50000"/>
              <a:alpha val="6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54163" y="1371600"/>
            <a:ext cx="1782762" cy="307975"/>
          </a:xfrm>
          <a:prstGeom prst="rect">
            <a:avLst/>
          </a:prstGeom>
          <a:solidFill>
            <a:schemeClr val="tx2">
              <a:lumMod val="50000"/>
            </a:schemeClr>
          </a:solidFill>
          <a:ln w="25400"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srgbClr val="FFFFFF"/>
                </a:solidFill>
                <a:latin typeface="Times" pitchFamily="18" charset="0"/>
                <a:cs typeface="+mn-cs"/>
              </a:rPr>
              <a:t>VIADUCT  F1 &amp; F2</a:t>
            </a:r>
          </a:p>
        </p:txBody>
      </p:sp>
      <p:sp>
        <p:nvSpPr>
          <p:cNvPr id="22" name="Freeform 21"/>
          <p:cNvSpPr/>
          <p:nvPr/>
        </p:nvSpPr>
        <p:spPr bwMode="auto">
          <a:xfrm>
            <a:off x="754063" y="788988"/>
            <a:ext cx="587375" cy="1022350"/>
          </a:xfrm>
          <a:custGeom>
            <a:avLst/>
            <a:gdLst>
              <a:gd name="connsiteX0" fmla="*/ 1502229 w 1502229"/>
              <a:gd name="connsiteY0" fmla="*/ 206829 h 2166258"/>
              <a:gd name="connsiteX1" fmla="*/ 1469572 w 1502229"/>
              <a:gd name="connsiteY1" fmla="*/ 413658 h 2166258"/>
              <a:gd name="connsiteX2" fmla="*/ 1404258 w 1502229"/>
              <a:gd name="connsiteY2" fmla="*/ 664029 h 2166258"/>
              <a:gd name="connsiteX3" fmla="*/ 1328058 w 1502229"/>
              <a:gd name="connsiteY3" fmla="*/ 968829 h 2166258"/>
              <a:gd name="connsiteX4" fmla="*/ 1306286 w 1502229"/>
              <a:gd name="connsiteY4" fmla="*/ 1066800 h 2166258"/>
              <a:gd name="connsiteX5" fmla="*/ 1284515 w 1502229"/>
              <a:gd name="connsiteY5" fmla="*/ 1230086 h 2166258"/>
              <a:gd name="connsiteX6" fmla="*/ 1295400 w 1502229"/>
              <a:gd name="connsiteY6" fmla="*/ 1338943 h 2166258"/>
              <a:gd name="connsiteX7" fmla="*/ 859972 w 1502229"/>
              <a:gd name="connsiteY7" fmla="*/ 1687286 h 2166258"/>
              <a:gd name="connsiteX8" fmla="*/ 500743 w 1502229"/>
              <a:gd name="connsiteY8" fmla="*/ 1959429 h 2166258"/>
              <a:gd name="connsiteX9" fmla="*/ 381000 w 1502229"/>
              <a:gd name="connsiteY9" fmla="*/ 2057400 h 2166258"/>
              <a:gd name="connsiteX10" fmla="*/ 239486 w 1502229"/>
              <a:gd name="connsiteY10" fmla="*/ 2111829 h 2166258"/>
              <a:gd name="connsiteX11" fmla="*/ 76200 w 1502229"/>
              <a:gd name="connsiteY11" fmla="*/ 2166258 h 2166258"/>
              <a:gd name="connsiteX12" fmla="*/ 0 w 1502229"/>
              <a:gd name="connsiteY12" fmla="*/ 1807029 h 2166258"/>
              <a:gd name="connsiteX13" fmla="*/ 185058 w 1502229"/>
              <a:gd name="connsiteY13" fmla="*/ 1741715 h 2166258"/>
              <a:gd name="connsiteX14" fmla="*/ 402772 w 1502229"/>
              <a:gd name="connsiteY14" fmla="*/ 1643743 h 2166258"/>
              <a:gd name="connsiteX15" fmla="*/ 620486 w 1502229"/>
              <a:gd name="connsiteY15" fmla="*/ 1513115 h 2166258"/>
              <a:gd name="connsiteX16" fmla="*/ 794658 w 1502229"/>
              <a:gd name="connsiteY16" fmla="*/ 1306286 h 2166258"/>
              <a:gd name="connsiteX17" fmla="*/ 903515 w 1502229"/>
              <a:gd name="connsiteY17" fmla="*/ 1121229 h 2166258"/>
              <a:gd name="connsiteX18" fmla="*/ 1034143 w 1502229"/>
              <a:gd name="connsiteY18" fmla="*/ 892629 h 2166258"/>
              <a:gd name="connsiteX19" fmla="*/ 1088572 w 1502229"/>
              <a:gd name="connsiteY19" fmla="*/ 674915 h 2166258"/>
              <a:gd name="connsiteX20" fmla="*/ 1099458 w 1502229"/>
              <a:gd name="connsiteY20" fmla="*/ 489858 h 2166258"/>
              <a:gd name="connsiteX21" fmla="*/ 936172 w 1502229"/>
              <a:gd name="connsiteY21" fmla="*/ 685800 h 2166258"/>
              <a:gd name="connsiteX22" fmla="*/ 783772 w 1502229"/>
              <a:gd name="connsiteY22" fmla="*/ 827315 h 2166258"/>
              <a:gd name="connsiteX23" fmla="*/ 555172 w 1502229"/>
              <a:gd name="connsiteY23" fmla="*/ 1001486 h 2166258"/>
              <a:gd name="connsiteX24" fmla="*/ 381000 w 1502229"/>
              <a:gd name="connsiteY24" fmla="*/ 1110343 h 2166258"/>
              <a:gd name="connsiteX25" fmla="*/ 228600 w 1502229"/>
              <a:gd name="connsiteY25" fmla="*/ 1186543 h 2166258"/>
              <a:gd name="connsiteX26" fmla="*/ 32658 w 1502229"/>
              <a:gd name="connsiteY26" fmla="*/ 740229 h 2166258"/>
              <a:gd name="connsiteX27" fmla="*/ 250372 w 1502229"/>
              <a:gd name="connsiteY27" fmla="*/ 631372 h 2166258"/>
              <a:gd name="connsiteX28" fmla="*/ 468086 w 1502229"/>
              <a:gd name="connsiteY28" fmla="*/ 522515 h 2166258"/>
              <a:gd name="connsiteX29" fmla="*/ 653143 w 1502229"/>
              <a:gd name="connsiteY29" fmla="*/ 402772 h 2166258"/>
              <a:gd name="connsiteX30" fmla="*/ 783772 w 1502229"/>
              <a:gd name="connsiteY30" fmla="*/ 250372 h 2166258"/>
              <a:gd name="connsiteX31" fmla="*/ 979715 w 1502229"/>
              <a:gd name="connsiteY31" fmla="*/ 0 h 2166258"/>
              <a:gd name="connsiteX32" fmla="*/ 1197429 w 1502229"/>
              <a:gd name="connsiteY32" fmla="*/ 130629 h 2166258"/>
              <a:gd name="connsiteX33" fmla="*/ 1328058 w 1502229"/>
              <a:gd name="connsiteY33" fmla="*/ 163286 h 2166258"/>
              <a:gd name="connsiteX34" fmla="*/ 1502229 w 1502229"/>
              <a:gd name="connsiteY34" fmla="*/ 206829 h 216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502229" h="2166258">
                <a:moveTo>
                  <a:pt x="1502229" y="206829"/>
                </a:moveTo>
                <a:lnTo>
                  <a:pt x="1469572" y="413658"/>
                </a:lnTo>
                <a:lnTo>
                  <a:pt x="1404258" y="664029"/>
                </a:lnTo>
                <a:lnTo>
                  <a:pt x="1328058" y="968829"/>
                </a:lnTo>
                <a:lnTo>
                  <a:pt x="1306286" y="1066800"/>
                </a:lnTo>
                <a:lnTo>
                  <a:pt x="1284515" y="1230086"/>
                </a:lnTo>
                <a:lnTo>
                  <a:pt x="1295400" y="1338943"/>
                </a:lnTo>
                <a:lnTo>
                  <a:pt x="859972" y="1687286"/>
                </a:lnTo>
                <a:lnTo>
                  <a:pt x="500743" y="1959429"/>
                </a:lnTo>
                <a:lnTo>
                  <a:pt x="381000" y="2057400"/>
                </a:lnTo>
                <a:lnTo>
                  <a:pt x="239486" y="2111829"/>
                </a:lnTo>
                <a:lnTo>
                  <a:pt x="76200" y="2166258"/>
                </a:lnTo>
                <a:lnTo>
                  <a:pt x="0" y="1807029"/>
                </a:lnTo>
                <a:lnTo>
                  <a:pt x="185058" y="1741715"/>
                </a:lnTo>
                <a:lnTo>
                  <a:pt x="402772" y="1643743"/>
                </a:lnTo>
                <a:lnTo>
                  <a:pt x="620486" y="1513115"/>
                </a:lnTo>
                <a:lnTo>
                  <a:pt x="794658" y="1306286"/>
                </a:lnTo>
                <a:lnTo>
                  <a:pt x="903515" y="1121229"/>
                </a:lnTo>
                <a:lnTo>
                  <a:pt x="1034143" y="892629"/>
                </a:lnTo>
                <a:lnTo>
                  <a:pt x="1088572" y="674915"/>
                </a:lnTo>
                <a:lnTo>
                  <a:pt x="1099458" y="489858"/>
                </a:lnTo>
                <a:lnTo>
                  <a:pt x="936172" y="685800"/>
                </a:lnTo>
                <a:lnTo>
                  <a:pt x="783772" y="827315"/>
                </a:lnTo>
                <a:lnTo>
                  <a:pt x="555172" y="1001486"/>
                </a:lnTo>
                <a:lnTo>
                  <a:pt x="381000" y="1110343"/>
                </a:lnTo>
                <a:lnTo>
                  <a:pt x="228600" y="1186543"/>
                </a:lnTo>
                <a:lnTo>
                  <a:pt x="32658" y="740229"/>
                </a:lnTo>
                <a:lnTo>
                  <a:pt x="250372" y="631372"/>
                </a:lnTo>
                <a:lnTo>
                  <a:pt x="468086" y="522515"/>
                </a:lnTo>
                <a:lnTo>
                  <a:pt x="653143" y="402772"/>
                </a:lnTo>
                <a:lnTo>
                  <a:pt x="783772" y="250372"/>
                </a:lnTo>
                <a:lnTo>
                  <a:pt x="979715" y="0"/>
                </a:lnTo>
                <a:lnTo>
                  <a:pt x="1197429" y="130629"/>
                </a:lnTo>
                <a:lnTo>
                  <a:pt x="1328058" y="163286"/>
                </a:lnTo>
                <a:lnTo>
                  <a:pt x="1502229" y="206829"/>
                </a:lnTo>
                <a:close/>
              </a:path>
            </a:pathLst>
          </a:custGeom>
          <a:solidFill>
            <a:schemeClr val="accent1">
              <a:lumMod val="50000"/>
              <a:alpha val="60000"/>
            </a:schemeClr>
          </a:solidFill>
          <a:ln w="1016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defTabSz="914400">
              <a:defRPr/>
            </a:pPr>
            <a:endParaRPr lang="en-US" sz="1400" b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54163" y="1006475"/>
            <a:ext cx="2103437" cy="3063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25400">
            <a:solidFill>
              <a:schemeClr val="accent4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defTabSz="914400">
              <a:defRPr/>
            </a:pPr>
            <a:r>
              <a:rPr lang="en-US" sz="1400" u="sng" dirty="0">
                <a:solidFill>
                  <a:srgbClr val="FFFFFF"/>
                </a:solidFill>
                <a:latin typeface="Times" pitchFamily="18" charset="0"/>
                <a:cs typeface="+mn-cs"/>
              </a:rPr>
              <a:t>VIADUCT  F3, F4 &amp; F5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4" grpId="0" animBg="1"/>
      <p:bldP spid="34" grpId="1" animBg="1"/>
      <p:bldP spid="38" grpId="0" animBg="1"/>
      <p:bldP spid="38" grpId="1" animBg="1"/>
      <p:bldP spid="40" grpId="0" animBg="1"/>
      <p:bldP spid="40" grpId="1" animBg="1"/>
      <p:bldP spid="43" grpId="0" animBg="1"/>
      <p:bldP spid="43" grpId="1" animBg="1"/>
      <p:bldP spid="45" grpId="0" animBg="1"/>
      <p:bldP spid="45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66688" y="1028700"/>
          <a:ext cx="8474075" cy="4469766"/>
        </p:xfrm>
        <a:graphic>
          <a:graphicData uri="http://schemas.openxmlformats.org/drawingml/2006/table">
            <a:tbl>
              <a:tblPr/>
              <a:tblGrid>
                <a:gridCol w="1982787"/>
                <a:gridCol w="1462088"/>
                <a:gridCol w="1554162"/>
                <a:gridCol w="1463675"/>
                <a:gridCol w="2011363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Viaduct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Nos. of Piles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Nos. of Piers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Nos. of Span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Nos. of PC Segments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</a:tr>
              <a:tr h="350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148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158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25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E1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196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E2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507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E5, E6, E7 &amp; E8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526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F1 &amp; F2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190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F3, F4 &amp; F5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57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CDCC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Total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685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127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Arial" charset="0"/>
                        </a:rPr>
                        <a:t>3120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8E8"/>
                    </a:solidFill>
                  </a:tcPr>
                </a:tc>
              </a:tr>
            </a:tbl>
          </a:graphicData>
        </a:graphic>
      </p:graphicFrame>
      <p:sp>
        <p:nvSpPr>
          <p:cNvPr id="21580" name="Rectangle 2"/>
          <p:cNvSpPr txBox="1">
            <a:spLocks noChangeArrowheads="1"/>
          </p:cNvSpPr>
          <p:nvPr/>
        </p:nvSpPr>
        <p:spPr bwMode="auto">
          <a:xfrm>
            <a:off x="166688" y="393700"/>
            <a:ext cx="8667750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4200"/>
              </a:lnSpc>
            </a:pPr>
            <a:r>
              <a:rPr lang="en-US" altLang="zh-TW" sz="2400">
                <a:solidFill>
                  <a:srgbClr val="0064A3"/>
                </a:solidFill>
                <a:latin typeface="Arial Narrow Bold" pitchFamily="34" charset="0"/>
              </a:rPr>
              <a:t>Scope of Works</a:t>
            </a:r>
            <a:endParaRPr lang="en-US" altLang="zh-TW" sz="24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60363" y="344488"/>
          <a:ext cx="2144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3" imgW="2852166" imgH="697992" progId="Word.Picture.8">
                  <p:embed/>
                </p:oleObj>
              </mc:Choice>
              <mc:Fallback>
                <p:oleObj r:id="rId3" imgW="2852166" imgH="69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4488"/>
                        <a:ext cx="21447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1023938"/>
            <a:ext cx="4732338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1439863" y="344488"/>
            <a:ext cx="7543800" cy="45720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altLang="zh-TW" sz="2400">
                <a:solidFill>
                  <a:srgbClr val="FFFF00"/>
                </a:solidFill>
              </a:rPr>
              <a:t>STEP 1 &amp; 2 – SELECT DISTRICT AND LOCATION</a:t>
            </a:r>
          </a:p>
        </p:txBody>
      </p:sp>
      <p:pic>
        <p:nvPicPr>
          <p:cNvPr id="103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1023938"/>
            <a:ext cx="3770313" cy="565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360363" y="344488"/>
          <a:ext cx="2144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3" imgW="2852166" imgH="697992" progId="Word.Picture.8">
                  <p:embed/>
                </p:oleObj>
              </mc:Choice>
              <mc:Fallback>
                <p:oleObj r:id="rId3" imgW="2852166" imgH="69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4488"/>
                        <a:ext cx="21447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60363" y="344488"/>
          <a:ext cx="2144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r:id="rId3" imgW="2852166" imgH="697992" progId="Word.Picture.8">
                  <p:embed/>
                </p:oleObj>
              </mc:Choice>
              <mc:Fallback>
                <p:oleObj r:id="rId3" imgW="2852166" imgH="69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4488"/>
                        <a:ext cx="21447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589338" y="2286000"/>
            <a:ext cx="2593975" cy="185102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6183313" y="2286000"/>
            <a:ext cx="2593975" cy="185102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360363" y="344488"/>
          <a:ext cx="2144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r:id="rId3" imgW="2852166" imgH="697992" progId="Word.Picture.8">
                  <p:embed/>
                </p:oleObj>
              </mc:Choice>
              <mc:Fallback>
                <p:oleObj r:id="rId3" imgW="2852166" imgH="69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4488"/>
                        <a:ext cx="21447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360363" y="344488"/>
          <a:ext cx="21447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r:id="rId3" imgW="2852166" imgH="697992" progId="Word.Picture.8">
                  <p:embed/>
                </p:oleObj>
              </mc:Choice>
              <mc:Fallback>
                <p:oleObj r:id="rId3" imgW="2852166" imgH="69799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344488"/>
                        <a:ext cx="21447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088" y="1146175"/>
            <a:ext cx="3960812" cy="494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1146175"/>
            <a:ext cx="3729038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1187450" y="344488"/>
            <a:ext cx="7848600" cy="641350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3600">
                <a:solidFill>
                  <a:srgbClr val="FFFF00"/>
                </a:solidFill>
              </a:rPr>
              <a:t>STEP 5 – Take Photos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ammon Power Point Master">
  <a:themeElements>
    <a:clrScheme name="Gammon Power Point Master 1">
      <a:dk1>
        <a:srgbClr val="D4D4D4"/>
      </a:dk1>
      <a:lt1>
        <a:srgbClr val="FFFFFF"/>
      </a:lt1>
      <a:dk2>
        <a:srgbClr val="333366"/>
      </a:dk2>
      <a:lt2>
        <a:srgbClr val="F2B40D"/>
      </a:lt2>
      <a:accent1>
        <a:srgbClr val="852924"/>
      </a:accent1>
      <a:accent2>
        <a:srgbClr val="45400F"/>
      </a:accent2>
      <a:accent3>
        <a:srgbClr val="ADADB8"/>
      </a:accent3>
      <a:accent4>
        <a:srgbClr val="DADADA"/>
      </a:accent4>
      <a:accent5>
        <a:srgbClr val="C2ACAC"/>
      </a:accent5>
      <a:accent6>
        <a:srgbClr val="3E390C"/>
      </a:accent6>
      <a:hlink>
        <a:srgbClr val="9F5919"/>
      </a:hlink>
      <a:folHlink>
        <a:srgbClr val="3E6177"/>
      </a:folHlink>
    </a:clrScheme>
    <a:fontScheme name="Gammon Power Point Master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Gammon Power Point Master 1">
        <a:dk1>
          <a:srgbClr val="D4D4D4"/>
        </a:dk1>
        <a:lt1>
          <a:srgbClr val="FFFFFF"/>
        </a:lt1>
        <a:dk2>
          <a:srgbClr val="333366"/>
        </a:dk2>
        <a:lt2>
          <a:srgbClr val="F2B40D"/>
        </a:lt2>
        <a:accent1>
          <a:srgbClr val="852924"/>
        </a:accent1>
        <a:accent2>
          <a:srgbClr val="45400F"/>
        </a:accent2>
        <a:accent3>
          <a:srgbClr val="ADADB8"/>
        </a:accent3>
        <a:accent4>
          <a:srgbClr val="DADADA"/>
        </a:accent4>
        <a:accent5>
          <a:srgbClr val="C2ACAC"/>
        </a:accent5>
        <a:accent6>
          <a:srgbClr val="3E390C"/>
        </a:accent6>
        <a:hlink>
          <a:srgbClr val="9F5919"/>
        </a:hlink>
        <a:folHlink>
          <a:srgbClr val="3E61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ammon Power Point Master">
  <a:themeElements>
    <a:clrScheme name="Gammon Power Point Master 1">
      <a:dk1>
        <a:srgbClr val="D4D4D4"/>
      </a:dk1>
      <a:lt1>
        <a:srgbClr val="FFFFFF"/>
      </a:lt1>
      <a:dk2>
        <a:srgbClr val="333366"/>
      </a:dk2>
      <a:lt2>
        <a:srgbClr val="F2B40D"/>
      </a:lt2>
      <a:accent1>
        <a:srgbClr val="852924"/>
      </a:accent1>
      <a:accent2>
        <a:srgbClr val="45400F"/>
      </a:accent2>
      <a:accent3>
        <a:srgbClr val="ADADB8"/>
      </a:accent3>
      <a:accent4>
        <a:srgbClr val="DADADA"/>
      </a:accent4>
      <a:accent5>
        <a:srgbClr val="C2ACAC"/>
      </a:accent5>
      <a:accent6>
        <a:srgbClr val="3E390C"/>
      </a:accent6>
      <a:hlink>
        <a:srgbClr val="9F5919"/>
      </a:hlink>
      <a:folHlink>
        <a:srgbClr val="3E6177"/>
      </a:folHlink>
    </a:clrScheme>
    <a:fontScheme name="Gammon Power Point Master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99CC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Gammon Power Point Master 1">
        <a:dk1>
          <a:srgbClr val="D4D4D4"/>
        </a:dk1>
        <a:lt1>
          <a:srgbClr val="FFFFFF"/>
        </a:lt1>
        <a:dk2>
          <a:srgbClr val="333366"/>
        </a:dk2>
        <a:lt2>
          <a:srgbClr val="F2B40D"/>
        </a:lt2>
        <a:accent1>
          <a:srgbClr val="852924"/>
        </a:accent1>
        <a:accent2>
          <a:srgbClr val="45400F"/>
        </a:accent2>
        <a:accent3>
          <a:srgbClr val="ADADB8"/>
        </a:accent3>
        <a:accent4>
          <a:srgbClr val="DADADA"/>
        </a:accent4>
        <a:accent5>
          <a:srgbClr val="C2ACAC"/>
        </a:accent5>
        <a:accent6>
          <a:srgbClr val="3E390C"/>
        </a:accent6>
        <a:hlink>
          <a:srgbClr val="9F5919"/>
        </a:hlink>
        <a:folHlink>
          <a:srgbClr val="3E61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3271</TotalTime>
  <Words>174</Words>
  <Application>Microsoft Office PowerPoint</Application>
  <PresentationFormat>On-screen Show (4:3)</PresentationFormat>
  <Paragraphs>81</Paragraphs>
  <Slides>13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Unicode MS</vt:lpstr>
      <vt:lpstr>Calibri</vt:lpstr>
      <vt:lpstr>Arial Narrow</vt:lpstr>
      <vt:lpstr>Arial Narrow Bold</vt:lpstr>
      <vt:lpstr>新細明體</vt:lpstr>
      <vt:lpstr>Times</vt:lpstr>
      <vt:lpstr>1_Office Theme</vt:lpstr>
      <vt:lpstr>Gammon Power Point Master</vt:lpstr>
      <vt:lpstr>1_Gammon Power Point Master</vt:lpstr>
      <vt:lpstr>Microsoft Word Picture</vt:lpstr>
      <vt:lpstr> </vt:lpstr>
      <vt:lpstr>Site Location</vt:lpstr>
      <vt:lpstr>Scope of 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Gammon Construction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pyrd001</dc:creator>
  <cp:lastModifiedBy>Windows User</cp:lastModifiedBy>
  <cp:revision>293</cp:revision>
  <dcterms:created xsi:type="dcterms:W3CDTF">2013-02-22T12:26:22Z</dcterms:created>
  <dcterms:modified xsi:type="dcterms:W3CDTF">2015-04-24T01:48:36Z</dcterms:modified>
</cp:coreProperties>
</file>