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4" autoAdjust="0"/>
    <p:restoredTop sz="94660"/>
  </p:normalViewPr>
  <p:slideViewPr>
    <p:cSldViewPr>
      <p:cViewPr varScale="1">
        <p:scale>
          <a:sx n="66" d="100"/>
          <a:sy n="66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Extendable Platform on Works Train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8D15-7A9D-4C8A-B929-03BDD7BE2E01}" type="datetimeFigureOut">
              <a:rPr lang="en-AU" smtClean="0"/>
              <a:t>17/04/2015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11BD0-DABE-4B08-86C1-CE73649F3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620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Extendable Platform on Works Train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64C4-A4AB-4969-B03F-7EACA59A0F4C}" type="datetimeFigureOut">
              <a:rPr lang="en-AU" smtClean="0"/>
              <a:t>17/04/2015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4A51-09BE-4CDD-9885-16AA2542CF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623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35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AB52-80AD-447A-BBD7-54F4A08CCC6E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34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0E41-C318-481B-8F22-2D2890CE8ACA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34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28B4-B70F-40DF-A8F0-18426AD14B06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2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96B3-D91D-4063-B794-3B3D42EC78C4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81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46C4-1E4D-4EBA-9CF1-17AA869CE663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1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728-9CC2-4C08-AB99-BD2F5417451C}" type="datetime1">
              <a:rPr lang="en-AU" smtClean="0"/>
              <a:t>17/04/2015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41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7908-5316-4B28-96AD-02295541FA3A}" type="datetime1">
              <a:rPr lang="en-AU" smtClean="0"/>
              <a:t>17/04/2015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51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C76-71D7-4661-9E71-23306D38D814}" type="datetime1">
              <a:rPr lang="en-AU" smtClean="0"/>
              <a:t>17/04/2015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07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8F2-2341-41A0-9CE5-06804455984A}" type="datetime1">
              <a:rPr lang="en-AU" smtClean="0"/>
              <a:t>17/04/2015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10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292A-D03D-464F-9ACB-979E6737D83E}" type="datetime1">
              <a:rPr lang="en-AU" smtClean="0"/>
              <a:t>17/04/2015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1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2BE8-47DE-4F4B-9D31-32C1EFA8CDD3}" type="datetime1">
              <a:rPr lang="en-AU" smtClean="0"/>
              <a:t>17/04/2015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91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C988-0ACC-4C1F-A9D2-226181D6243F}" type="datetime1">
              <a:rPr lang="en-AU" smtClean="0"/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F554-BEE1-48C4-A876-82F10E069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155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2160240"/>
          </a:xfrm>
        </p:spPr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b="1" dirty="0" smtClean="0"/>
              <a:t>2015  </a:t>
            </a:r>
            <a:r>
              <a:rPr lang="zh-TW" altLang="en-US" b="1" dirty="0" smtClean="0"/>
              <a:t>創意安全獎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zh-TW" altLang="en-US" b="1" dirty="0" smtClean="0"/>
              <a:t>工程車輛可伸展工作平台</a:t>
            </a:r>
            <a:endParaRPr lang="en-AU" sz="3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562" y="3949728"/>
            <a:ext cx="7512838" cy="19424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zh-TW" altLang="en-US" sz="3600" dirty="0" smtClean="0"/>
              <a:t>禮頓建築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亞洲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有限公司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zh-TW" altLang="en-US" sz="3600" dirty="0" smtClean="0"/>
              <a:t>南港島綫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東段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合約</a:t>
            </a:r>
            <a:r>
              <a:rPr lang="en-US" altLang="zh-TW" sz="3600" dirty="0" smtClean="0"/>
              <a:t>903</a:t>
            </a:r>
            <a:r>
              <a:rPr lang="zh-TW" altLang="en-US" sz="3600" dirty="0" smtClean="0"/>
              <a:t> 海洋公園站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黃竹坑站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高架橋及香港仔海峽橋 </a:t>
            </a:r>
            <a:endParaRPr lang="en-US" sz="3600" dirty="0" smtClean="0"/>
          </a:p>
        </p:txBody>
      </p:sp>
      <p:pic>
        <p:nvPicPr>
          <p:cNvPr id="6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erilous_Dawn_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77.7028"/>
                  <p14:fade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609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2" dur="6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0" objId="5"/>
        <p14:stopEvt time="6342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30" y="141373"/>
            <a:ext cx="8229600" cy="957188"/>
          </a:xfrm>
        </p:spPr>
        <p:txBody>
          <a:bodyPr/>
          <a:lstStyle/>
          <a:p>
            <a:r>
              <a:rPr lang="zh-TW" altLang="en-US" b="1" dirty="0" smtClean="0"/>
              <a:t>背景</a:t>
            </a:r>
            <a:endParaRPr lang="en-AU" b="1" dirty="0"/>
          </a:p>
        </p:txBody>
      </p:sp>
      <p:pic>
        <p:nvPicPr>
          <p:cNvPr id="5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winkol\Documents\Innovative Award 903 2015\C-903_00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2" r="13246"/>
          <a:stretch/>
        </p:blipFill>
        <p:spPr bwMode="auto">
          <a:xfrm>
            <a:off x="1535956" y="1244397"/>
            <a:ext cx="6048672" cy="51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winkol\Documents\Innovative Award 903 2015\C-903_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46" y="1106278"/>
            <a:ext cx="811638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winkol\Documents\Innovative Award 903 2015\C-903_01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92" y="1092462"/>
            <a:ext cx="8220573" cy="54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winkol\Documents\Innovative Award 903 2015\PPT pic\2014-08-12 11.17.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4" y="1092462"/>
            <a:ext cx="4101987" cy="54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05270" y="1299898"/>
            <a:ext cx="4655549" cy="5406435"/>
            <a:chOff x="2627784" y="1299898"/>
            <a:chExt cx="4655549" cy="5406435"/>
          </a:xfrm>
        </p:grpSpPr>
        <p:grpSp>
          <p:nvGrpSpPr>
            <p:cNvPr id="4" name="Group 3"/>
            <p:cNvGrpSpPr/>
            <p:nvPr/>
          </p:nvGrpSpPr>
          <p:grpSpPr>
            <a:xfrm>
              <a:off x="2627784" y="1299898"/>
              <a:ext cx="4655549" cy="5261881"/>
              <a:chOff x="177107" y="1628800"/>
              <a:chExt cx="3640343" cy="405877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7107" y="1628800"/>
                <a:ext cx="3640343" cy="4058774"/>
                <a:chOff x="177107" y="1628800"/>
                <a:chExt cx="3640343" cy="4058774"/>
              </a:xfrm>
            </p:grpSpPr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55" t="31841" r="37613" b="24484"/>
                <a:stretch/>
              </p:blipFill>
              <p:spPr bwMode="auto">
                <a:xfrm>
                  <a:off x="177107" y="1628800"/>
                  <a:ext cx="3640343" cy="4058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536035" y="4753490"/>
                  <a:ext cx="1819435" cy="546031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000" b="1" dirty="0" smtClean="0">
                      <a:solidFill>
                        <a:schemeClr val="bg1"/>
                      </a:solidFill>
                    </a:rPr>
                    <a:t>工程車輛</a:t>
                  </a:r>
                  <a:endParaRPr lang="en-AU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>
                <a:off x="2483768" y="3284984"/>
                <a:ext cx="72008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83768" y="1988840"/>
                <a:ext cx="0" cy="252028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627784" y="6506278"/>
              <a:ext cx="4570149" cy="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18488" y="6306223"/>
              <a:ext cx="701585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</a:rPr>
                <a:t>路軌</a:t>
              </a:r>
              <a:endParaRPr lang="en-AU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Slide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.6284" end="700.889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6316493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4"/>
    </mc:Choice>
    <mc:Fallback xmlns="">
      <p:transition spd="slow" advTm="22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9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3"/>
        <p14:stopEvt time="22069" objId="1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4690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工程車輛</a:t>
            </a:r>
            <a:r>
              <a:rPr lang="zh-TW" altLang="en-US" sz="3600" b="1" dirty="0" smtClean="0"/>
              <a:t>可</a:t>
            </a:r>
            <a:r>
              <a:rPr lang="zh-TW" altLang="en-US" sz="3600" b="1" dirty="0"/>
              <a:t>伸</a:t>
            </a:r>
            <a:r>
              <a:rPr lang="zh-TW" altLang="en-US" sz="3600" b="1" dirty="0" smtClean="0"/>
              <a:t>展工作平</a:t>
            </a:r>
            <a:r>
              <a:rPr lang="zh-TW" altLang="en-US" sz="3600" b="1" dirty="0"/>
              <a:t>台</a:t>
            </a:r>
            <a:endParaRPr lang="en-AU" sz="36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t="31842" r="37613" b="25502"/>
          <a:stretch/>
        </p:blipFill>
        <p:spPr bwMode="auto">
          <a:xfrm>
            <a:off x="2339751" y="1058373"/>
            <a:ext cx="4570149" cy="513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49223" y="5145484"/>
            <a:ext cx="23268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工程車輛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1340768"/>
            <a:ext cx="3384376" cy="144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4" name="Group 93"/>
          <p:cNvGrpSpPr/>
          <p:nvPr/>
        </p:nvGrpSpPr>
        <p:grpSpPr>
          <a:xfrm>
            <a:off x="1187624" y="3227876"/>
            <a:ext cx="2103983" cy="400110"/>
            <a:chOff x="1187624" y="3227876"/>
            <a:chExt cx="2103983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1187624" y="3227876"/>
              <a:ext cx="105805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</a:rPr>
                <a:t>廣告板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3"/>
            </p:cNvCxnSpPr>
            <p:nvPr/>
          </p:nvCxnSpPr>
          <p:spPr>
            <a:xfrm>
              <a:off x="2245678" y="3427931"/>
              <a:ext cx="1045929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827584" y="2236802"/>
            <a:ext cx="2160240" cy="400110"/>
            <a:chOff x="827584" y="2236802"/>
            <a:chExt cx="2160240" cy="400110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2123728" y="2492896"/>
              <a:ext cx="864096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27584" y="2236802"/>
              <a:ext cx="129614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</a:rPr>
                <a:t>RMD</a:t>
              </a:r>
              <a:r>
                <a:rPr lang="zh-TW" altLang="en-US" sz="2000" dirty="0" smtClean="0">
                  <a:solidFill>
                    <a:schemeClr val="bg1"/>
                  </a:solidFill>
                </a:rPr>
                <a:t>棚架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2339751" y="6397655"/>
            <a:ext cx="4570149" cy="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30455" y="6197600"/>
            <a:ext cx="70158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路軌</a:t>
            </a:r>
            <a:endParaRPr lang="en-AU" sz="2000" b="1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64877" y="1592796"/>
            <a:ext cx="4419491" cy="900100"/>
            <a:chOff x="3464877" y="1592796"/>
            <a:chExt cx="4419491" cy="900100"/>
          </a:xfrm>
        </p:grpSpPr>
        <p:sp>
          <p:nvSpPr>
            <p:cNvPr id="60" name="TextBox 59"/>
            <p:cNvSpPr txBox="1"/>
            <p:nvPr/>
          </p:nvSpPr>
          <p:spPr>
            <a:xfrm>
              <a:off x="7097759" y="2092786"/>
              <a:ext cx="786609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</a:rPr>
                <a:t>滑</a:t>
              </a:r>
              <a:r>
                <a:rPr lang="zh-TW" altLang="en-US" sz="2000" dirty="0" smtClean="0">
                  <a:solidFill>
                    <a:schemeClr val="bg1"/>
                  </a:solidFill>
                </a:rPr>
                <a:t>輪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0" idx="1"/>
            </p:cNvCxnSpPr>
            <p:nvPr/>
          </p:nvCxnSpPr>
          <p:spPr>
            <a:xfrm flipH="1" flipV="1">
              <a:off x="3464877" y="1592796"/>
              <a:ext cx="3632882" cy="7000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4616" y="1412776"/>
            <a:ext cx="144016" cy="216024"/>
            <a:chOff x="4211960" y="1412776"/>
            <a:chExt cx="144016" cy="216024"/>
          </a:xfrm>
        </p:grpSpPr>
        <p:sp>
          <p:nvSpPr>
            <p:cNvPr id="9" name="Oval 8"/>
            <p:cNvSpPr/>
            <p:nvPr/>
          </p:nvSpPr>
          <p:spPr>
            <a:xfrm>
              <a:off x="4238963" y="1556792"/>
              <a:ext cx="90010" cy="720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4211960" y="1412776"/>
              <a:ext cx="72008" cy="720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1448780"/>
              <a:ext cx="144016" cy="108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/>
            <p:cNvSpPr/>
            <p:nvPr/>
          </p:nvSpPr>
          <p:spPr>
            <a:xfrm>
              <a:off x="4283968" y="1412776"/>
              <a:ext cx="72008" cy="720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354616" y="2763890"/>
            <a:ext cx="243027" cy="1728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3305110" y="1646437"/>
            <a:ext cx="243027" cy="2425893"/>
            <a:chOff x="3354616" y="2066189"/>
            <a:chExt cx="243027" cy="2425893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461063" y="2066189"/>
              <a:ext cx="6752" cy="6977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354616" y="2763890"/>
              <a:ext cx="243027" cy="17281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" name="Slide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2.4398" end="974.41690000000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6164863"/>
            <a:ext cx="537591" cy="5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603"/>
    </mc:Choice>
    <mc:Fallback xmlns="">
      <p:transition advTm="24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6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8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0" grpId="0" animBg="1"/>
    </p:bldLst>
  </p:timing>
  <p:extLst mod="1">
    <p:ext uri="{E180D4A7-C9FB-4DFB-919C-405C955672EB}">
      <p14:showEvtLst xmlns:p14="http://schemas.microsoft.com/office/powerpoint/2010/main">
        <p14:playEvt time="0" objId="1024"/>
        <p14:stopEvt time="24203" objId="102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4690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工程車輛</a:t>
            </a:r>
            <a:r>
              <a:rPr lang="zh-TW" altLang="en-US" sz="3600" b="1" dirty="0" smtClean="0"/>
              <a:t>可</a:t>
            </a:r>
            <a:r>
              <a:rPr lang="zh-TW" altLang="en-US" sz="3600" b="1" dirty="0"/>
              <a:t>伸</a:t>
            </a:r>
            <a:r>
              <a:rPr lang="zh-TW" altLang="en-US" sz="3600" b="1" dirty="0" smtClean="0"/>
              <a:t>展工作平</a:t>
            </a:r>
            <a:r>
              <a:rPr lang="zh-TW" altLang="en-US" sz="3600" b="1" dirty="0"/>
              <a:t>台</a:t>
            </a:r>
            <a:endParaRPr lang="en-AU" sz="36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t="31842" r="37613" b="25502"/>
          <a:stretch/>
        </p:blipFill>
        <p:spPr bwMode="auto">
          <a:xfrm>
            <a:off x="2339751" y="1058373"/>
            <a:ext cx="4570149" cy="51392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17" name="TextBox 16"/>
          <p:cNvSpPr txBox="1"/>
          <p:nvPr/>
        </p:nvSpPr>
        <p:spPr>
          <a:xfrm>
            <a:off x="2749223" y="5145484"/>
            <a:ext cx="23268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工程車輛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1340768"/>
            <a:ext cx="3384376" cy="144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/>
        </p:nvGrpSpPr>
        <p:grpSpPr>
          <a:xfrm>
            <a:off x="4211960" y="1412776"/>
            <a:ext cx="144016" cy="216024"/>
            <a:chOff x="4211960" y="1412776"/>
            <a:chExt cx="144016" cy="216024"/>
          </a:xfrm>
        </p:grpSpPr>
        <p:sp>
          <p:nvSpPr>
            <p:cNvPr id="9" name="Oval 8"/>
            <p:cNvSpPr/>
            <p:nvPr/>
          </p:nvSpPr>
          <p:spPr>
            <a:xfrm>
              <a:off x="4238963" y="1556792"/>
              <a:ext cx="90010" cy="720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4211960" y="1412776"/>
              <a:ext cx="72008" cy="720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1448780"/>
              <a:ext cx="144016" cy="108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/>
            <p:cNvSpPr/>
            <p:nvPr/>
          </p:nvSpPr>
          <p:spPr>
            <a:xfrm>
              <a:off x="4283968" y="1412776"/>
              <a:ext cx="72008" cy="720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60032" y="1412776"/>
            <a:ext cx="243027" cy="3079306"/>
            <a:chOff x="4860032" y="1412776"/>
            <a:chExt cx="243027" cy="3079306"/>
          </a:xfrm>
        </p:grpSpPr>
        <p:grpSp>
          <p:nvGrpSpPr>
            <p:cNvPr id="32" name="Group 31"/>
            <p:cNvGrpSpPr/>
            <p:nvPr/>
          </p:nvGrpSpPr>
          <p:grpSpPr>
            <a:xfrm>
              <a:off x="4932040" y="1412776"/>
              <a:ext cx="144016" cy="216024"/>
              <a:chOff x="4211960" y="1412776"/>
              <a:chExt cx="144016" cy="21602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238963" y="1556792"/>
                <a:ext cx="90010" cy="720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211960" y="141277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211960" y="1448780"/>
                <a:ext cx="144016" cy="10801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283968" y="1412776"/>
                <a:ext cx="72008" cy="7200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60032" y="2763890"/>
              <a:ext cx="243027" cy="17281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5" name="Straight Connector 24"/>
            <p:cNvCxnSpPr>
              <a:stCxn id="33" idx="4"/>
              <a:endCxn id="20" idx="0"/>
            </p:cNvCxnSpPr>
            <p:nvPr/>
          </p:nvCxnSpPr>
          <p:spPr>
            <a:xfrm flipH="1">
              <a:off x="4981546" y="1628800"/>
              <a:ext cx="22502" cy="113509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187624" y="4109010"/>
            <a:ext cx="3672408" cy="400110"/>
            <a:chOff x="1187624" y="4109010"/>
            <a:chExt cx="3672408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1187624" y="4109010"/>
              <a:ext cx="105805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</a:rPr>
                <a:t>廣告板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3"/>
            </p:cNvCxnSpPr>
            <p:nvPr/>
          </p:nvCxnSpPr>
          <p:spPr>
            <a:xfrm>
              <a:off x="2245678" y="4309065"/>
              <a:ext cx="2614354" cy="8642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2123728" y="2492896"/>
            <a:ext cx="864096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39751" y="6397655"/>
            <a:ext cx="4570149" cy="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30455" y="6197600"/>
            <a:ext cx="70158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路軌</a:t>
            </a:r>
            <a:endParaRPr lang="en-AU" sz="2000" b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499992" y="4309065"/>
            <a:ext cx="1872208" cy="386152"/>
            <a:chOff x="4499992" y="4309065"/>
            <a:chExt cx="1872208" cy="386152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>
            <a:xfrm>
              <a:off x="4499992" y="4623209"/>
              <a:ext cx="18722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6136" y="4309065"/>
              <a:ext cx="576064" cy="314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48249" y="1569720"/>
            <a:ext cx="1179934" cy="2747987"/>
            <a:chOff x="5048249" y="1569720"/>
            <a:chExt cx="1179934" cy="2747987"/>
          </a:xfrm>
        </p:grpSpPr>
        <p:sp>
          <p:nvSpPr>
            <p:cNvPr id="28" name="Freeform 27"/>
            <p:cNvSpPr/>
            <p:nvPr/>
          </p:nvSpPr>
          <p:spPr>
            <a:xfrm>
              <a:off x="5048249" y="1569720"/>
              <a:ext cx="765811" cy="1569720"/>
            </a:xfrm>
            <a:custGeom>
              <a:avLst/>
              <a:gdLst>
                <a:gd name="connsiteX0" fmla="*/ 0 w 846691"/>
                <a:gd name="connsiteY0" fmla="*/ 0 h 1539240"/>
                <a:gd name="connsiteX1" fmla="*/ 335280 w 846691"/>
                <a:gd name="connsiteY1" fmla="*/ 7620 h 1539240"/>
                <a:gd name="connsiteX2" fmla="*/ 434340 w 846691"/>
                <a:gd name="connsiteY2" fmla="*/ 15240 h 1539240"/>
                <a:gd name="connsiteX3" fmla="*/ 548640 w 846691"/>
                <a:gd name="connsiteY3" fmla="*/ 30480 h 1539240"/>
                <a:gd name="connsiteX4" fmla="*/ 685800 w 846691"/>
                <a:gd name="connsiteY4" fmla="*/ 38100 h 1539240"/>
                <a:gd name="connsiteX5" fmla="*/ 800100 w 846691"/>
                <a:gd name="connsiteY5" fmla="*/ 45720 h 1539240"/>
                <a:gd name="connsiteX6" fmla="*/ 807720 w 846691"/>
                <a:gd name="connsiteY6" fmla="*/ 937260 h 1539240"/>
                <a:gd name="connsiteX7" fmla="*/ 815340 w 846691"/>
                <a:gd name="connsiteY7" fmla="*/ 1135380 h 1539240"/>
                <a:gd name="connsiteX8" fmla="*/ 830580 w 846691"/>
                <a:gd name="connsiteY8" fmla="*/ 1219200 h 1539240"/>
                <a:gd name="connsiteX9" fmla="*/ 838200 w 846691"/>
                <a:gd name="connsiteY9" fmla="*/ 1371600 h 1539240"/>
                <a:gd name="connsiteX10" fmla="*/ 845820 w 846691"/>
                <a:gd name="connsiteY10" fmla="*/ 1409700 h 1539240"/>
                <a:gd name="connsiteX11" fmla="*/ 845820 w 846691"/>
                <a:gd name="connsiteY11" fmla="*/ 1539240 h 1539240"/>
                <a:gd name="connsiteX0" fmla="*/ 0 w 846691"/>
                <a:gd name="connsiteY0" fmla="*/ 0 h 1539240"/>
                <a:gd name="connsiteX1" fmla="*/ 335280 w 846691"/>
                <a:gd name="connsiteY1" fmla="*/ 7620 h 1539240"/>
                <a:gd name="connsiteX2" fmla="*/ 548640 w 846691"/>
                <a:gd name="connsiteY2" fmla="*/ 30480 h 1539240"/>
                <a:gd name="connsiteX3" fmla="*/ 685800 w 846691"/>
                <a:gd name="connsiteY3" fmla="*/ 38100 h 1539240"/>
                <a:gd name="connsiteX4" fmla="*/ 800100 w 846691"/>
                <a:gd name="connsiteY4" fmla="*/ 45720 h 1539240"/>
                <a:gd name="connsiteX5" fmla="*/ 807720 w 846691"/>
                <a:gd name="connsiteY5" fmla="*/ 937260 h 1539240"/>
                <a:gd name="connsiteX6" fmla="*/ 815340 w 846691"/>
                <a:gd name="connsiteY6" fmla="*/ 1135380 h 1539240"/>
                <a:gd name="connsiteX7" fmla="*/ 830580 w 846691"/>
                <a:gd name="connsiteY7" fmla="*/ 1219200 h 1539240"/>
                <a:gd name="connsiteX8" fmla="*/ 838200 w 846691"/>
                <a:gd name="connsiteY8" fmla="*/ 1371600 h 1539240"/>
                <a:gd name="connsiteX9" fmla="*/ 845820 w 846691"/>
                <a:gd name="connsiteY9" fmla="*/ 1409700 h 1539240"/>
                <a:gd name="connsiteX10" fmla="*/ 845820 w 846691"/>
                <a:gd name="connsiteY10" fmla="*/ 1539240 h 1539240"/>
                <a:gd name="connsiteX0" fmla="*/ 0 w 846691"/>
                <a:gd name="connsiteY0" fmla="*/ 0 h 1539240"/>
                <a:gd name="connsiteX1" fmla="*/ 335280 w 846691"/>
                <a:gd name="connsiteY1" fmla="*/ 7620 h 1539240"/>
                <a:gd name="connsiteX2" fmla="*/ 685800 w 846691"/>
                <a:gd name="connsiteY2" fmla="*/ 38100 h 1539240"/>
                <a:gd name="connsiteX3" fmla="*/ 800100 w 846691"/>
                <a:gd name="connsiteY3" fmla="*/ 45720 h 1539240"/>
                <a:gd name="connsiteX4" fmla="*/ 807720 w 846691"/>
                <a:gd name="connsiteY4" fmla="*/ 937260 h 1539240"/>
                <a:gd name="connsiteX5" fmla="*/ 815340 w 846691"/>
                <a:gd name="connsiteY5" fmla="*/ 1135380 h 1539240"/>
                <a:gd name="connsiteX6" fmla="*/ 830580 w 846691"/>
                <a:gd name="connsiteY6" fmla="*/ 1219200 h 1539240"/>
                <a:gd name="connsiteX7" fmla="*/ 838200 w 846691"/>
                <a:gd name="connsiteY7" fmla="*/ 1371600 h 1539240"/>
                <a:gd name="connsiteX8" fmla="*/ 845820 w 846691"/>
                <a:gd name="connsiteY8" fmla="*/ 1409700 h 1539240"/>
                <a:gd name="connsiteX9" fmla="*/ 845820 w 846691"/>
                <a:gd name="connsiteY9" fmla="*/ 1539240 h 1539240"/>
                <a:gd name="connsiteX0" fmla="*/ 0 w 846691"/>
                <a:gd name="connsiteY0" fmla="*/ 32479 h 1571719"/>
                <a:gd name="connsiteX1" fmla="*/ 335280 w 846691"/>
                <a:gd name="connsiteY1" fmla="*/ 40099 h 1571719"/>
                <a:gd name="connsiteX2" fmla="*/ 800100 w 846691"/>
                <a:gd name="connsiteY2" fmla="*/ 78199 h 1571719"/>
                <a:gd name="connsiteX3" fmla="*/ 807720 w 846691"/>
                <a:gd name="connsiteY3" fmla="*/ 969739 h 1571719"/>
                <a:gd name="connsiteX4" fmla="*/ 815340 w 846691"/>
                <a:gd name="connsiteY4" fmla="*/ 1167859 h 1571719"/>
                <a:gd name="connsiteX5" fmla="*/ 830580 w 846691"/>
                <a:gd name="connsiteY5" fmla="*/ 1251679 h 1571719"/>
                <a:gd name="connsiteX6" fmla="*/ 838200 w 846691"/>
                <a:gd name="connsiteY6" fmla="*/ 1404079 h 1571719"/>
                <a:gd name="connsiteX7" fmla="*/ 845820 w 846691"/>
                <a:gd name="connsiteY7" fmla="*/ 1442179 h 1571719"/>
                <a:gd name="connsiteX8" fmla="*/ 845820 w 846691"/>
                <a:gd name="connsiteY8" fmla="*/ 1571719 h 1571719"/>
                <a:gd name="connsiteX0" fmla="*/ 0 w 846691"/>
                <a:gd name="connsiteY0" fmla="*/ 35113 h 1574353"/>
                <a:gd name="connsiteX1" fmla="*/ 800100 w 846691"/>
                <a:gd name="connsiteY1" fmla="*/ 80833 h 1574353"/>
                <a:gd name="connsiteX2" fmla="*/ 807720 w 846691"/>
                <a:gd name="connsiteY2" fmla="*/ 972373 h 1574353"/>
                <a:gd name="connsiteX3" fmla="*/ 815340 w 846691"/>
                <a:gd name="connsiteY3" fmla="*/ 1170493 h 1574353"/>
                <a:gd name="connsiteX4" fmla="*/ 830580 w 846691"/>
                <a:gd name="connsiteY4" fmla="*/ 1254313 h 1574353"/>
                <a:gd name="connsiteX5" fmla="*/ 838200 w 846691"/>
                <a:gd name="connsiteY5" fmla="*/ 1406713 h 1574353"/>
                <a:gd name="connsiteX6" fmla="*/ 845820 w 846691"/>
                <a:gd name="connsiteY6" fmla="*/ 1444813 h 1574353"/>
                <a:gd name="connsiteX7" fmla="*/ 845820 w 846691"/>
                <a:gd name="connsiteY7" fmla="*/ 1574353 h 1574353"/>
                <a:gd name="connsiteX0" fmla="*/ 0 w 846691"/>
                <a:gd name="connsiteY0" fmla="*/ 0 h 1539240"/>
                <a:gd name="connsiteX1" fmla="*/ 800100 w 846691"/>
                <a:gd name="connsiteY1" fmla="*/ 45720 h 1539240"/>
                <a:gd name="connsiteX2" fmla="*/ 807720 w 846691"/>
                <a:gd name="connsiteY2" fmla="*/ 937260 h 1539240"/>
                <a:gd name="connsiteX3" fmla="*/ 815340 w 846691"/>
                <a:gd name="connsiteY3" fmla="*/ 1135380 h 1539240"/>
                <a:gd name="connsiteX4" fmla="*/ 830580 w 846691"/>
                <a:gd name="connsiteY4" fmla="*/ 1219200 h 1539240"/>
                <a:gd name="connsiteX5" fmla="*/ 838200 w 846691"/>
                <a:gd name="connsiteY5" fmla="*/ 1371600 h 1539240"/>
                <a:gd name="connsiteX6" fmla="*/ 845820 w 846691"/>
                <a:gd name="connsiteY6" fmla="*/ 1409700 h 1539240"/>
                <a:gd name="connsiteX7" fmla="*/ 845820 w 846691"/>
                <a:gd name="connsiteY7" fmla="*/ 1539240 h 1539240"/>
                <a:gd name="connsiteX0" fmla="*/ 0 w 846691"/>
                <a:gd name="connsiteY0" fmla="*/ 0 h 1539240"/>
                <a:gd name="connsiteX1" fmla="*/ 800100 w 846691"/>
                <a:gd name="connsiteY1" fmla="*/ 7620 h 1539240"/>
                <a:gd name="connsiteX2" fmla="*/ 807720 w 846691"/>
                <a:gd name="connsiteY2" fmla="*/ 937260 h 1539240"/>
                <a:gd name="connsiteX3" fmla="*/ 815340 w 846691"/>
                <a:gd name="connsiteY3" fmla="*/ 1135380 h 1539240"/>
                <a:gd name="connsiteX4" fmla="*/ 830580 w 846691"/>
                <a:gd name="connsiteY4" fmla="*/ 1219200 h 1539240"/>
                <a:gd name="connsiteX5" fmla="*/ 838200 w 846691"/>
                <a:gd name="connsiteY5" fmla="*/ 1371600 h 1539240"/>
                <a:gd name="connsiteX6" fmla="*/ 845820 w 846691"/>
                <a:gd name="connsiteY6" fmla="*/ 1409700 h 1539240"/>
                <a:gd name="connsiteX7" fmla="*/ 845820 w 846691"/>
                <a:gd name="connsiteY7" fmla="*/ 1539240 h 1539240"/>
                <a:gd name="connsiteX0" fmla="*/ 0 w 863468"/>
                <a:gd name="connsiteY0" fmla="*/ 0 h 1539240"/>
                <a:gd name="connsiteX1" fmla="*/ 800100 w 863468"/>
                <a:gd name="connsiteY1" fmla="*/ 7620 h 1539240"/>
                <a:gd name="connsiteX2" fmla="*/ 815340 w 863468"/>
                <a:gd name="connsiteY2" fmla="*/ 1135380 h 1539240"/>
                <a:gd name="connsiteX3" fmla="*/ 830580 w 863468"/>
                <a:gd name="connsiteY3" fmla="*/ 1219200 h 1539240"/>
                <a:gd name="connsiteX4" fmla="*/ 838200 w 863468"/>
                <a:gd name="connsiteY4" fmla="*/ 1371600 h 1539240"/>
                <a:gd name="connsiteX5" fmla="*/ 845820 w 863468"/>
                <a:gd name="connsiteY5" fmla="*/ 1409700 h 1539240"/>
                <a:gd name="connsiteX6" fmla="*/ 845820 w 863468"/>
                <a:gd name="connsiteY6" fmla="*/ 1539240 h 1539240"/>
                <a:gd name="connsiteX0" fmla="*/ 0 w 868916"/>
                <a:gd name="connsiteY0" fmla="*/ 0 h 1539240"/>
                <a:gd name="connsiteX1" fmla="*/ 800100 w 868916"/>
                <a:gd name="connsiteY1" fmla="*/ 7620 h 1539240"/>
                <a:gd name="connsiteX2" fmla="*/ 830580 w 868916"/>
                <a:gd name="connsiteY2" fmla="*/ 1219200 h 1539240"/>
                <a:gd name="connsiteX3" fmla="*/ 838200 w 868916"/>
                <a:gd name="connsiteY3" fmla="*/ 1371600 h 1539240"/>
                <a:gd name="connsiteX4" fmla="*/ 845820 w 868916"/>
                <a:gd name="connsiteY4" fmla="*/ 1409700 h 1539240"/>
                <a:gd name="connsiteX5" fmla="*/ 845820 w 868916"/>
                <a:gd name="connsiteY5" fmla="*/ 1539240 h 1539240"/>
                <a:gd name="connsiteX0" fmla="*/ 0 w 871673"/>
                <a:gd name="connsiteY0" fmla="*/ 0 h 1539240"/>
                <a:gd name="connsiteX1" fmla="*/ 800100 w 871673"/>
                <a:gd name="connsiteY1" fmla="*/ 7620 h 1539240"/>
                <a:gd name="connsiteX2" fmla="*/ 838200 w 871673"/>
                <a:gd name="connsiteY2" fmla="*/ 1371600 h 1539240"/>
                <a:gd name="connsiteX3" fmla="*/ 845820 w 871673"/>
                <a:gd name="connsiteY3" fmla="*/ 1409700 h 1539240"/>
                <a:gd name="connsiteX4" fmla="*/ 845820 w 871673"/>
                <a:gd name="connsiteY4" fmla="*/ 1539240 h 1539240"/>
                <a:gd name="connsiteX0" fmla="*/ 0 w 874947"/>
                <a:gd name="connsiteY0" fmla="*/ 0 h 1554635"/>
                <a:gd name="connsiteX1" fmla="*/ 800100 w 874947"/>
                <a:gd name="connsiteY1" fmla="*/ 7620 h 1554635"/>
                <a:gd name="connsiteX2" fmla="*/ 845820 w 874947"/>
                <a:gd name="connsiteY2" fmla="*/ 1409700 h 1554635"/>
                <a:gd name="connsiteX3" fmla="*/ 845820 w 874947"/>
                <a:gd name="connsiteY3" fmla="*/ 1539240 h 1554635"/>
                <a:gd name="connsiteX0" fmla="*/ 0 w 874378"/>
                <a:gd name="connsiteY0" fmla="*/ 0 h 1539240"/>
                <a:gd name="connsiteX1" fmla="*/ 800100 w 874378"/>
                <a:gd name="connsiteY1" fmla="*/ 7620 h 1539240"/>
                <a:gd name="connsiteX2" fmla="*/ 845820 w 874378"/>
                <a:gd name="connsiteY2" fmla="*/ 1539240 h 1539240"/>
                <a:gd name="connsiteX0" fmla="*/ 0 w 845820"/>
                <a:gd name="connsiteY0" fmla="*/ 0 h 1539240"/>
                <a:gd name="connsiteX1" fmla="*/ 800100 w 845820"/>
                <a:gd name="connsiteY1" fmla="*/ 7620 h 1539240"/>
                <a:gd name="connsiteX2" fmla="*/ 845820 w 845820"/>
                <a:gd name="connsiteY2" fmla="*/ 1539240 h 1539240"/>
                <a:gd name="connsiteX0" fmla="*/ 0 w 800100"/>
                <a:gd name="connsiteY0" fmla="*/ 0 h 1577340"/>
                <a:gd name="connsiteX1" fmla="*/ 800100 w 800100"/>
                <a:gd name="connsiteY1" fmla="*/ 7620 h 1577340"/>
                <a:gd name="connsiteX2" fmla="*/ 784860 w 800100"/>
                <a:gd name="connsiteY2" fmla="*/ 1577340 h 1577340"/>
                <a:gd name="connsiteX0" fmla="*/ 0 w 365760"/>
                <a:gd name="connsiteY0" fmla="*/ 7620 h 1569720"/>
                <a:gd name="connsiteX1" fmla="*/ 365760 w 365760"/>
                <a:gd name="connsiteY1" fmla="*/ 0 h 1569720"/>
                <a:gd name="connsiteX2" fmla="*/ 350520 w 365760"/>
                <a:gd name="connsiteY2" fmla="*/ 1569720 h 1569720"/>
                <a:gd name="connsiteX0" fmla="*/ 0 w 770573"/>
                <a:gd name="connsiteY0" fmla="*/ 2857 h 1569720"/>
                <a:gd name="connsiteX1" fmla="*/ 770573 w 770573"/>
                <a:gd name="connsiteY1" fmla="*/ 0 h 1569720"/>
                <a:gd name="connsiteX2" fmla="*/ 755333 w 770573"/>
                <a:gd name="connsiteY2" fmla="*/ 1569720 h 1569720"/>
                <a:gd name="connsiteX0" fmla="*/ 0 w 384811"/>
                <a:gd name="connsiteY0" fmla="*/ 2857 h 1569720"/>
                <a:gd name="connsiteX1" fmla="*/ 384811 w 384811"/>
                <a:gd name="connsiteY1" fmla="*/ 0 h 1569720"/>
                <a:gd name="connsiteX2" fmla="*/ 369571 w 384811"/>
                <a:gd name="connsiteY2" fmla="*/ 1569720 h 1569720"/>
                <a:gd name="connsiteX0" fmla="*/ 0 w 765811"/>
                <a:gd name="connsiteY0" fmla="*/ 2857 h 1569720"/>
                <a:gd name="connsiteX1" fmla="*/ 765811 w 765811"/>
                <a:gd name="connsiteY1" fmla="*/ 0 h 1569720"/>
                <a:gd name="connsiteX2" fmla="*/ 750571 w 765811"/>
                <a:gd name="connsiteY2" fmla="*/ 15697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1" h="1569720">
                  <a:moveTo>
                    <a:pt x="0" y="2857"/>
                  </a:moveTo>
                  <a:lnTo>
                    <a:pt x="765811" y="0"/>
                  </a:lnTo>
                  <a:lnTo>
                    <a:pt x="750571" y="156972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5611" y="3086099"/>
              <a:ext cx="273719" cy="147459"/>
            </a:xfrm>
            <a:custGeom>
              <a:avLst/>
              <a:gdLst>
                <a:gd name="connsiteX0" fmla="*/ 205740 w 205740"/>
                <a:gd name="connsiteY0" fmla="*/ 205740 h 222002"/>
                <a:gd name="connsiteX1" fmla="*/ 167640 w 205740"/>
                <a:gd name="connsiteY1" fmla="*/ 220980 h 222002"/>
                <a:gd name="connsiteX2" fmla="*/ 60960 w 205740"/>
                <a:gd name="connsiteY2" fmla="*/ 205740 h 222002"/>
                <a:gd name="connsiteX3" fmla="*/ 22860 w 205740"/>
                <a:gd name="connsiteY3" fmla="*/ 152400 h 222002"/>
                <a:gd name="connsiteX4" fmla="*/ 0 w 205740"/>
                <a:gd name="connsiteY4" fmla="*/ 68580 h 222002"/>
                <a:gd name="connsiteX5" fmla="*/ 7620 w 205740"/>
                <a:gd name="connsiteY5" fmla="*/ 30480 h 222002"/>
                <a:gd name="connsiteX6" fmla="*/ 15240 w 205740"/>
                <a:gd name="connsiteY6" fmla="*/ 7620 h 222002"/>
                <a:gd name="connsiteX7" fmla="*/ 38100 w 205740"/>
                <a:gd name="connsiteY7" fmla="*/ 0 h 222002"/>
                <a:gd name="connsiteX0" fmla="*/ 220027 w 220027"/>
                <a:gd name="connsiteY0" fmla="*/ 191453 h 221587"/>
                <a:gd name="connsiteX1" fmla="*/ 167640 w 220027"/>
                <a:gd name="connsiteY1" fmla="*/ 220980 h 221587"/>
                <a:gd name="connsiteX2" fmla="*/ 60960 w 220027"/>
                <a:gd name="connsiteY2" fmla="*/ 205740 h 221587"/>
                <a:gd name="connsiteX3" fmla="*/ 22860 w 220027"/>
                <a:gd name="connsiteY3" fmla="*/ 152400 h 221587"/>
                <a:gd name="connsiteX4" fmla="*/ 0 w 220027"/>
                <a:gd name="connsiteY4" fmla="*/ 68580 h 221587"/>
                <a:gd name="connsiteX5" fmla="*/ 7620 w 220027"/>
                <a:gd name="connsiteY5" fmla="*/ 30480 h 221587"/>
                <a:gd name="connsiteX6" fmla="*/ 15240 w 220027"/>
                <a:gd name="connsiteY6" fmla="*/ 7620 h 221587"/>
                <a:gd name="connsiteX7" fmla="*/ 38100 w 220027"/>
                <a:gd name="connsiteY7" fmla="*/ 0 h 221587"/>
                <a:gd name="connsiteX0" fmla="*/ 222019 w 222019"/>
                <a:gd name="connsiteY0" fmla="*/ 191453 h 221587"/>
                <a:gd name="connsiteX1" fmla="*/ 169632 w 222019"/>
                <a:gd name="connsiteY1" fmla="*/ 220980 h 221587"/>
                <a:gd name="connsiteX2" fmla="*/ 62952 w 222019"/>
                <a:gd name="connsiteY2" fmla="*/ 205740 h 221587"/>
                <a:gd name="connsiteX3" fmla="*/ 5802 w 222019"/>
                <a:gd name="connsiteY3" fmla="*/ 157162 h 221587"/>
                <a:gd name="connsiteX4" fmla="*/ 1992 w 222019"/>
                <a:gd name="connsiteY4" fmla="*/ 68580 h 221587"/>
                <a:gd name="connsiteX5" fmla="*/ 9612 w 222019"/>
                <a:gd name="connsiteY5" fmla="*/ 30480 h 221587"/>
                <a:gd name="connsiteX6" fmla="*/ 17232 w 222019"/>
                <a:gd name="connsiteY6" fmla="*/ 7620 h 221587"/>
                <a:gd name="connsiteX7" fmla="*/ 40092 w 222019"/>
                <a:gd name="connsiteY7" fmla="*/ 0 h 221587"/>
                <a:gd name="connsiteX0" fmla="*/ 228224 w 228224"/>
                <a:gd name="connsiteY0" fmla="*/ 191453 h 221587"/>
                <a:gd name="connsiteX1" fmla="*/ 175837 w 228224"/>
                <a:gd name="connsiteY1" fmla="*/ 220980 h 221587"/>
                <a:gd name="connsiteX2" fmla="*/ 69157 w 228224"/>
                <a:gd name="connsiteY2" fmla="*/ 205740 h 221587"/>
                <a:gd name="connsiteX3" fmla="*/ 12007 w 228224"/>
                <a:gd name="connsiteY3" fmla="*/ 157162 h 221587"/>
                <a:gd name="connsiteX4" fmla="*/ 8197 w 228224"/>
                <a:gd name="connsiteY4" fmla="*/ 68580 h 221587"/>
                <a:gd name="connsiteX5" fmla="*/ 15817 w 228224"/>
                <a:gd name="connsiteY5" fmla="*/ 30480 h 221587"/>
                <a:gd name="connsiteX6" fmla="*/ 23437 w 228224"/>
                <a:gd name="connsiteY6" fmla="*/ 7620 h 221587"/>
                <a:gd name="connsiteX7" fmla="*/ 46297 w 228224"/>
                <a:gd name="connsiteY7" fmla="*/ 0 h 221587"/>
                <a:gd name="connsiteX0" fmla="*/ 219683 w 219683"/>
                <a:gd name="connsiteY0" fmla="*/ 191453 h 221587"/>
                <a:gd name="connsiteX1" fmla="*/ 167296 w 219683"/>
                <a:gd name="connsiteY1" fmla="*/ 220980 h 221587"/>
                <a:gd name="connsiteX2" fmla="*/ 60616 w 219683"/>
                <a:gd name="connsiteY2" fmla="*/ 205740 h 221587"/>
                <a:gd name="connsiteX3" fmla="*/ 3466 w 219683"/>
                <a:gd name="connsiteY3" fmla="*/ 157162 h 221587"/>
                <a:gd name="connsiteX4" fmla="*/ 7276 w 219683"/>
                <a:gd name="connsiteY4" fmla="*/ 30480 h 221587"/>
                <a:gd name="connsiteX5" fmla="*/ 14896 w 219683"/>
                <a:gd name="connsiteY5" fmla="*/ 7620 h 221587"/>
                <a:gd name="connsiteX6" fmla="*/ 37756 w 219683"/>
                <a:gd name="connsiteY6" fmla="*/ 0 h 221587"/>
                <a:gd name="connsiteX0" fmla="*/ 249247 w 249247"/>
                <a:gd name="connsiteY0" fmla="*/ 191453 h 221587"/>
                <a:gd name="connsiteX1" fmla="*/ 196860 w 249247"/>
                <a:gd name="connsiteY1" fmla="*/ 220980 h 221587"/>
                <a:gd name="connsiteX2" fmla="*/ 90180 w 249247"/>
                <a:gd name="connsiteY2" fmla="*/ 205740 h 221587"/>
                <a:gd name="connsiteX3" fmla="*/ 33030 w 249247"/>
                <a:gd name="connsiteY3" fmla="*/ 157162 h 221587"/>
                <a:gd name="connsiteX4" fmla="*/ 36840 w 249247"/>
                <a:gd name="connsiteY4" fmla="*/ 30480 h 221587"/>
                <a:gd name="connsiteX5" fmla="*/ 44460 w 249247"/>
                <a:gd name="connsiteY5" fmla="*/ 7620 h 221587"/>
                <a:gd name="connsiteX6" fmla="*/ 67320 w 249247"/>
                <a:gd name="connsiteY6" fmla="*/ 0 h 221587"/>
                <a:gd name="connsiteX0" fmla="*/ 264669 w 264669"/>
                <a:gd name="connsiteY0" fmla="*/ 191453 h 221587"/>
                <a:gd name="connsiteX1" fmla="*/ 212282 w 264669"/>
                <a:gd name="connsiteY1" fmla="*/ 220980 h 221587"/>
                <a:gd name="connsiteX2" fmla="*/ 105602 w 264669"/>
                <a:gd name="connsiteY2" fmla="*/ 205740 h 221587"/>
                <a:gd name="connsiteX3" fmla="*/ 29402 w 264669"/>
                <a:gd name="connsiteY3" fmla="*/ 171450 h 221587"/>
                <a:gd name="connsiteX4" fmla="*/ 52262 w 264669"/>
                <a:gd name="connsiteY4" fmla="*/ 30480 h 221587"/>
                <a:gd name="connsiteX5" fmla="*/ 59882 w 264669"/>
                <a:gd name="connsiteY5" fmla="*/ 7620 h 221587"/>
                <a:gd name="connsiteX6" fmla="*/ 82742 w 264669"/>
                <a:gd name="connsiteY6" fmla="*/ 0 h 221587"/>
                <a:gd name="connsiteX0" fmla="*/ 265349 w 265349"/>
                <a:gd name="connsiteY0" fmla="*/ 191453 h 221587"/>
                <a:gd name="connsiteX1" fmla="*/ 212962 w 265349"/>
                <a:gd name="connsiteY1" fmla="*/ 220980 h 221587"/>
                <a:gd name="connsiteX2" fmla="*/ 106282 w 265349"/>
                <a:gd name="connsiteY2" fmla="*/ 205740 h 221587"/>
                <a:gd name="connsiteX3" fmla="*/ 30082 w 265349"/>
                <a:gd name="connsiteY3" fmla="*/ 171450 h 221587"/>
                <a:gd name="connsiteX4" fmla="*/ 52942 w 265349"/>
                <a:gd name="connsiteY4" fmla="*/ 30480 h 221587"/>
                <a:gd name="connsiteX5" fmla="*/ 83422 w 265349"/>
                <a:gd name="connsiteY5" fmla="*/ 0 h 221587"/>
                <a:gd name="connsiteX0" fmla="*/ 235491 w 235491"/>
                <a:gd name="connsiteY0" fmla="*/ 191453 h 221587"/>
                <a:gd name="connsiteX1" fmla="*/ 183104 w 235491"/>
                <a:gd name="connsiteY1" fmla="*/ 220980 h 221587"/>
                <a:gd name="connsiteX2" fmla="*/ 76424 w 235491"/>
                <a:gd name="connsiteY2" fmla="*/ 205740 h 221587"/>
                <a:gd name="connsiteX3" fmla="*/ 224 w 235491"/>
                <a:gd name="connsiteY3" fmla="*/ 171450 h 221587"/>
                <a:gd name="connsiteX4" fmla="*/ 53564 w 235491"/>
                <a:gd name="connsiteY4" fmla="*/ 0 h 221587"/>
                <a:gd name="connsiteX0" fmla="*/ 250585 w 250585"/>
                <a:gd name="connsiteY0" fmla="*/ 191453 h 221587"/>
                <a:gd name="connsiteX1" fmla="*/ 198198 w 250585"/>
                <a:gd name="connsiteY1" fmla="*/ 220980 h 221587"/>
                <a:gd name="connsiteX2" fmla="*/ 91518 w 250585"/>
                <a:gd name="connsiteY2" fmla="*/ 205740 h 221587"/>
                <a:gd name="connsiteX3" fmla="*/ 15318 w 250585"/>
                <a:gd name="connsiteY3" fmla="*/ 171450 h 221587"/>
                <a:gd name="connsiteX4" fmla="*/ 68658 w 250585"/>
                <a:gd name="connsiteY4" fmla="*/ 0 h 221587"/>
                <a:gd name="connsiteX0" fmla="*/ 311545 w 311545"/>
                <a:gd name="connsiteY0" fmla="*/ 84773 h 229066"/>
                <a:gd name="connsiteX1" fmla="*/ 198198 w 311545"/>
                <a:gd name="connsiteY1" fmla="*/ 220980 h 229066"/>
                <a:gd name="connsiteX2" fmla="*/ 91518 w 311545"/>
                <a:gd name="connsiteY2" fmla="*/ 205740 h 229066"/>
                <a:gd name="connsiteX3" fmla="*/ 15318 w 311545"/>
                <a:gd name="connsiteY3" fmla="*/ 171450 h 229066"/>
                <a:gd name="connsiteX4" fmla="*/ 68658 w 311545"/>
                <a:gd name="connsiteY4" fmla="*/ 0 h 229066"/>
                <a:gd name="connsiteX0" fmla="*/ 300654 w 300654"/>
                <a:gd name="connsiteY0" fmla="*/ 84773 h 224929"/>
                <a:gd name="connsiteX1" fmla="*/ 187307 w 300654"/>
                <a:gd name="connsiteY1" fmla="*/ 220980 h 224929"/>
                <a:gd name="connsiteX2" fmla="*/ 4427 w 300654"/>
                <a:gd name="connsiteY2" fmla="*/ 171450 h 224929"/>
                <a:gd name="connsiteX3" fmla="*/ 57767 w 300654"/>
                <a:gd name="connsiteY3" fmla="*/ 0 h 224929"/>
                <a:gd name="connsiteX0" fmla="*/ 300488 w 300488"/>
                <a:gd name="connsiteY0" fmla="*/ 84773 h 183761"/>
                <a:gd name="connsiteX1" fmla="*/ 183966 w 300488"/>
                <a:gd name="connsiteY1" fmla="*/ 160655 h 183761"/>
                <a:gd name="connsiteX2" fmla="*/ 4261 w 300488"/>
                <a:gd name="connsiteY2" fmla="*/ 171450 h 183761"/>
                <a:gd name="connsiteX3" fmla="*/ 57601 w 300488"/>
                <a:gd name="connsiteY3" fmla="*/ 0 h 183761"/>
                <a:gd name="connsiteX0" fmla="*/ 285681 w 285681"/>
                <a:gd name="connsiteY0" fmla="*/ 84773 h 161494"/>
                <a:gd name="connsiteX1" fmla="*/ 169159 w 285681"/>
                <a:gd name="connsiteY1" fmla="*/ 160655 h 161494"/>
                <a:gd name="connsiteX2" fmla="*/ 5329 w 285681"/>
                <a:gd name="connsiteY2" fmla="*/ 117475 h 161494"/>
                <a:gd name="connsiteX3" fmla="*/ 42794 w 285681"/>
                <a:gd name="connsiteY3" fmla="*/ 0 h 161494"/>
                <a:gd name="connsiteX0" fmla="*/ 288856 w 288856"/>
                <a:gd name="connsiteY0" fmla="*/ 40323 h 163780"/>
                <a:gd name="connsiteX1" fmla="*/ 169159 w 288856"/>
                <a:gd name="connsiteY1" fmla="*/ 160655 h 163780"/>
                <a:gd name="connsiteX2" fmla="*/ 5329 w 288856"/>
                <a:gd name="connsiteY2" fmla="*/ 117475 h 163780"/>
                <a:gd name="connsiteX3" fmla="*/ 42794 w 288856"/>
                <a:gd name="connsiteY3" fmla="*/ 0 h 163780"/>
                <a:gd name="connsiteX0" fmla="*/ 288103 w 288103"/>
                <a:gd name="connsiteY0" fmla="*/ 40323 h 149334"/>
                <a:gd name="connsiteX1" fmla="*/ 155706 w 288103"/>
                <a:gd name="connsiteY1" fmla="*/ 144780 h 149334"/>
                <a:gd name="connsiteX2" fmla="*/ 4576 w 288103"/>
                <a:gd name="connsiteY2" fmla="*/ 117475 h 149334"/>
                <a:gd name="connsiteX3" fmla="*/ 42041 w 288103"/>
                <a:gd name="connsiteY3" fmla="*/ 0 h 149334"/>
                <a:gd name="connsiteX0" fmla="*/ 281753 w 281753"/>
                <a:gd name="connsiteY0" fmla="*/ 0 h 153209"/>
                <a:gd name="connsiteX1" fmla="*/ 155706 w 281753"/>
                <a:gd name="connsiteY1" fmla="*/ 145732 h 153209"/>
                <a:gd name="connsiteX2" fmla="*/ 4576 w 281753"/>
                <a:gd name="connsiteY2" fmla="*/ 118427 h 153209"/>
                <a:gd name="connsiteX3" fmla="*/ 42041 w 281753"/>
                <a:gd name="connsiteY3" fmla="*/ 952 h 153209"/>
                <a:gd name="connsiteX0" fmla="*/ 284928 w 284928"/>
                <a:gd name="connsiteY0" fmla="*/ 43498 h 149113"/>
                <a:gd name="connsiteX1" fmla="*/ 155706 w 284928"/>
                <a:gd name="connsiteY1" fmla="*/ 144780 h 149113"/>
                <a:gd name="connsiteX2" fmla="*/ 4576 w 284928"/>
                <a:gd name="connsiteY2" fmla="*/ 117475 h 149113"/>
                <a:gd name="connsiteX3" fmla="*/ 42041 w 284928"/>
                <a:gd name="connsiteY3" fmla="*/ 0 h 149113"/>
                <a:gd name="connsiteX0" fmla="*/ 282670 w 282670"/>
                <a:gd name="connsiteY0" fmla="*/ 43498 h 149113"/>
                <a:gd name="connsiteX1" fmla="*/ 112173 w 282670"/>
                <a:gd name="connsiteY1" fmla="*/ 144780 h 149113"/>
                <a:gd name="connsiteX2" fmla="*/ 2318 w 282670"/>
                <a:gd name="connsiteY2" fmla="*/ 117475 h 149113"/>
                <a:gd name="connsiteX3" fmla="*/ 39783 w 282670"/>
                <a:gd name="connsiteY3" fmla="*/ 0 h 149113"/>
                <a:gd name="connsiteX0" fmla="*/ 273719 w 273719"/>
                <a:gd name="connsiteY0" fmla="*/ 43498 h 147459"/>
                <a:gd name="connsiteX1" fmla="*/ 103222 w 273719"/>
                <a:gd name="connsiteY1" fmla="*/ 144780 h 147459"/>
                <a:gd name="connsiteX2" fmla="*/ 2892 w 273719"/>
                <a:gd name="connsiteY2" fmla="*/ 107950 h 147459"/>
                <a:gd name="connsiteX3" fmla="*/ 30832 w 273719"/>
                <a:gd name="connsiteY3" fmla="*/ 0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19" h="147459">
                  <a:moveTo>
                    <a:pt x="273719" y="43498"/>
                  </a:moveTo>
                  <a:cubicBezTo>
                    <a:pt x="261019" y="48578"/>
                    <a:pt x="148360" y="134038"/>
                    <a:pt x="103222" y="144780"/>
                  </a:cubicBezTo>
                  <a:cubicBezTo>
                    <a:pt x="58084" y="155522"/>
                    <a:pt x="14957" y="132080"/>
                    <a:pt x="2892" y="107950"/>
                  </a:cubicBezTo>
                  <a:cubicBezTo>
                    <a:pt x="-9173" y="83820"/>
                    <a:pt x="19720" y="35719"/>
                    <a:pt x="3083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Freeform 49"/>
            <p:cNvSpPr/>
            <p:nvPr/>
          </p:nvSpPr>
          <p:spPr>
            <a:xfrm rot="19216994">
              <a:off x="5706976" y="3027235"/>
              <a:ext cx="314110" cy="246834"/>
            </a:xfrm>
            <a:custGeom>
              <a:avLst/>
              <a:gdLst>
                <a:gd name="connsiteX0" fmla="*/ 205740 w 205740"/>
                <a:gd name="connsiteY0" fmla="*/ 205740 h 222002"/>
                <a:gd name="connsiteX1" fmla="*/ 167640 w 205740"/>
                <a:gd name="connsiteY1" fmla="*/ 220980 h 222002"/>
                <a:gd name="connsiteX2" fmla="*/ 60960 w 205740"/>
                <a:gd name="connsiteY2" fmla="*/ 205740 h 222002"/>
                <a:gd name="connsiteX3" fmla="*/ 22860 w 205740"/>
                <a:gd name="connsiteY3" fmla="*/ 152400 h 222002"/>
                <a:gd name="connsiteX4" fmla="*/ 0 w 205740"/>
                <a:gd name="connsiteY4" fmla="*/ 68580 h 222002"/>
                <a:gd name="connsiteX5" fmla="*/ 7620 w 205740"/>
                <a:gd name="connsiteY5" fmla="*/ 30480 h 222002"/>
                <a:gd name="connsiteX6" fmla="*/ 15240 w 205740"/>
                <a:gd name="connsiteY6" fmla="*/ 7620 h 222002"/>
                <a:gd name="connsiteX7" fmla="*/ 38100 w 205740"/>
                <a:gd name="connsiteY7" fmla="*/ 0 h 222002"/>
                <a:gd name="connsiteX0" fmla="*/ 220027 w 220027"/>
                <a:gd name="connsiteY0" fmla="*/ 191453 h 221587"/>
                <a:gd name="connsiteX1" fmla="*/ 167640 w 220027"/>
                <a:gd name="connsiteY1" fmla="*/ 220980 h 221587"/>
                <a:gd name="connsiteX2" fmla="*/ 60960 w 220027"/>
                <a:gd name="connsiteY2" fmla="*/ 205740 h 221587"/>
                <a:gd name="connsiteX3" fmla="*/ 22860 w 220027"/>
                <a:gd name="connsiteY3" fmla="*/ 152400 h 221587"/>
                <a:gd name="connsiteX4" fmla="*/ 0 w 220027"/>
                <a:gd name="connsiteY4" fmla="*/ 68580 h 221587"/>
                <a:gd name="connsiteX5" fmla="*/ 7620 w 220027"/>
                <a:gd name="connsiteY5" fmla="*/ 30480 h 221587"/>
                <a:gd name="connsiteX6" fmla="*/ 15240 w 220027"/>
                <a:gd name="connsiteY6" fmla="*/ 7620 h 221587"/>
                <a:gd name="connsiteX7" fmla="*/ 38100 w 220027"/>
                <a:gd name="connsiteY7" fmla="*/ 0 h 221587"/>
                <a:gd name="connsiteX0" fmla="*/ 222019 w 222019"/>
                <a:gd name="connsiteY0" fmla="*/ 191453 h 221587"/>
                <a:gd name="connsiteX1" fmla="*/ 169632 w 222019"/>
                <a:gd name="connsiteY1" fmla="*/ 220980 h 221587"/>
                <a:gd name="connsiteX2" fmla="*/ 62952 w 222019"/>
                <a:gd name="connsiteY2" fmla="*/ 205740 h 221587"/>
                <a:gd name="connsiteX3" fmla="*/ 5802 w 222019"/>
                <a:gd name="connsiteY3" fmla="*/ 157162 h 221587"/>
                <a:gd name="connsiteX4" fmla="*/ 1992 w 222019"/>
                <a:gd name="connsiteY4" fmla="*/ 68580 h 221587"/>
                <a:gd name="connsiteX5" fmla="*/ 9612 w 222019"/>
                <a:gd name="connsiteY5" fmla="*/ 30480 h 221587"/>
                <a:gd name="connsiteX6" fmla="*/ 17232 w 222019"/>
                <a:gd name="connsiteY6" fmla="*/ 7620 h 221587"/>
                <a:gd name="connsiteX7" fmla="*/ 40092 w 222019"/>
                <a:gd name="connsiteY7" fmla="*/ 0 h 221587"/>
                <a:gd name="connsiteX0" fmla="*/ 228224 w 228224"/>
                <a:gd name="connsiteY0" fmla="*/ 191453 h 221587"/>
                <a:gd name="connsiteX1" fmla="*/ 175837 w 228224"/>
                <a:gd name="connsiteY1" fmla="*/ 220980 h 221587"/>
                <a:gd name="connsiteX2" fmla="*/ 69157 w 228224"/>
                <a:gd name="connsiteY2" fmla="*/ 205740 h 221587"/>
                <a:gd name="connsiteX3" fmla="*/ 12007 w 228224"/>
                <a:gd name="connsiteY3" fmla="*/ 157162 h 221587"/>
                <a:gd name="connsiteX4" fmla="*/ 8197 w 228224"/>
                <a:gd name="connsiteY4" fmla="*/ 68580 h 221587"/>
                <a:gd name="connsiteX5" fmla="*/ 15817 w 228224"/>
                <a:gd name="connsiteY5" fmla="*/ 30480 h 221587"/>
                <a:gd name="connsiteX6" fmla="*/ 23437 w 228224"/>
                <a:gd name="connsiteY6" fmla="*/ 7620 h 221587"/>
                <a:gd name="connsiteX7" fmla="*/ 46297 w 228224"/>
                <a:gd name="connsiteY7" fmla="*/ 0 h 221587"/>
                <a:gd name="connsiteX0" fmla="*/ 219683 w 219683"/>
                <a:gd name="connsiteY0" fmla="*/ 191453 h 221587"/>
                <a:gd name="connsiteX1" fmla="*/ 167296 w 219683"/>
                <a:gd name="connsiteY1" fmla="*/ 220980 h 221587"/>
                <a:gd name="connsiteX2" fmla="*/ 60616 w 219683"/>
                <a:gd name="connsiteY2" fmla="*/ 205740 h 221587"/>
                <a:gd name="connsiteX3" fmla="*/ 3466 w 219683"/>
                <a:gd name="connsiteY3" fmla="*/ 157162 h 221587"/>
                <a:gd name="connsiteX4" fmla="*/ 7276 w 219683"/>
                <a:gd name="connsiteY4" fmla="*/ 30480 h 221587"/>
                <a:gd name="connsiteX5" fmla="*/ 14896 w 219683"/>
                <a:gd name="connsiteY5" fmla="*/ 7620 h 221587"/>
                <a:gd name="connsiteX6" fmla="*/ 37756 w 219683"/>
                <a:gd name="connsiteY6" fmla="*/ 0 h 221587"/>
                <a:gd name="connsiteX0" fmla="*/ 249247 w 249247"/>
                <a:gd name="connsiteY0" fmla="*/ 191453 h 221587"/>
                <a:gd name="connsiteX1" fmla="*/ 196860 w 249247"/>
                <a:gd name="connsiteY1" fmla="*/ 220980 h 221587"/>
                <a:gd name="connsiteX2" fmla="*/ 90180 w 249247"/>
                <a:gd name="connsiteY2" fmla="*/ 205740 h 221587"/>
                <a:gd name="connsiteX3" fmla="*/ 33030 w 249247"/>
                <a:gd name="connsiteY3" fmla="*/ 157162 h 221587"/>
                <a:gd name="connsiteX4" fmla="*/ 36840 w 249247"/>
                <a:gd name="connsiteY4" fmla="*/ 30480 h 221587"/>
                <a:gd name="connsiteX5" fmla="*/ 44460 w 249247"/>
                <a:gd name="connsiteY5" fmla="*/ 7620 h 221587"/>
                <a:gd name="connsiteX6" fmla="*/ 67320 w 249247"/>
                <a:gd name="connsiteY6" fmla="*/ 0 h 221587"/>
                <a:gd name="connsiteX0" fmla="*/ 264669 w 264669"/>
                <a:gd name="connsiteY0" fmla="*/ 191453 h 221587"/>
                <a:gd name="connsiteX1" fmla="*/ 212282 w 264669"/>
                <a:gd name="connsiteY1" fmla="*/ 220980 h 221587"/>
                <a:gd name="connsiteX2" fmla="*/ 105602 w 264669"/>
                <a:gd name="connsiteY2" fmla="*/ 205740 h 221587"/>
                <a:gd name="connsiteX3" fmla="*/ 29402 w 264669"/>
                <a:gd name="connsiteY3" fmla="*/ 171450 h 221587"/>
                <a:gd name="connsiteX4" fmla="*/ 52262 w 264669"/>
                <a:gd name="connsiteY4" fmla="*/ 30480 h 221587"/>
                <a:gd name="connsiteX5" fmla="*/ 59882 w 264669"/>
                <a:gd name="connsiteY5" fmla="*/ 7620 h 221587"/>
                <a:gd name="connsiteX6" fmla="*/ 82742 w 264669"/>
                <a:gd name="connsiteY6" fmla="*/ 0 h 221587"/>
                <a:gd name="connsiteX0" fmla="*/ 265349 w 265349"/>
                <a:gd name="connsiteY0" fmla="*/ 191453 h 221587"/>
                <a:gd name="connsiteX1" fmla="*/ 212962 w 265349"/>
                <a:gd name="connsiteY1" fmla="*/ 220980 h 221587"/>
                <a:gd name="connsiteX2" fmla="*/ 106282 w 265349"/>
                <a:gd name="connsiteY2" fmla="*/ 205740 h 221587"/>
                <a:gd name="connsiteX3" fmla="*/ 30082 w 265349"/>
                <a:gd name="connsiteY3" fmla="*/ 171450 h 221587"/>
                <a:gd name="connsiteX4" fmla="*/ 52942 w 265349"/>
                <a:gd name="connsiteY4" fmla="*/ 30480 h 221587"/>
                <a:gd name="connsiteX5" fmla="*/ 83422 w 265349"/>
                <a:gd name="connsiteY5" fmla="*/ 0 h 221587"/>
                <a:gd name="connsiteX0" fmla="*/ 235491 w 235491"/>
                <a:gd name="connsiteY0" fmla="*/ 191453 h 221587"/>
                <a:gd name="connsiteX1" fmla="*/ 183104 w 235491"/>
                <a:gd name="connsiteY1" fmla="*/ 220980 h 221587"/>
                <a:gd name="connsiteX2" fmla="*/ 76424 w 235491"/>
                <a:gd name="connsiteY2" fmla="*/ 205740 h 221587"/>
                <a:gd name="connsiteX3" fmla="*/ 224 w 235491"/>
                <a:gd name="connsiteY3" fmla="*/ 171450 h 221587"/>
                <a:gd name="connsiteX4" fmla="*/ 53564 w 235491"/>
                <a:gd name="connsiteY4" fmla="*/ 0 h 221587"/>
                <a:gd name="connsiteX0" fmla="*/ 397070 w 397070"/>
                <a:gd name="connsiteY0" fmla="*/ 183275 h 222089"/>
                <a:gd name="connsiteX1" fmla="*/ 183104 w 397070"/>
                <a:gd name="connsiteY1" fmla="*/ 220980 h 222089"/>
                <a:gd name="connsiteX2" fmla="*/ 76424 w 397070"/>
                <a:gd name="connsiteY2" fmla="*/ 205740 h 222089"/>
                <a:gd name="connsiteX3" fmla="*/ 224 w 397070"/>
                <a:gd name="connsiteY3" fmla="*/ 171450 h 222089"/>
                <a:gd name="connsiteX4" fmla="*/ 53564 w 397070"/>
                <a:gd name="connsiteY4" fmla="*/ 0 h 222089"/>
                <a:gd name="connsiteX0" fmla="*/ 418163 w 549800"/>
                <a:gd name="connsiteY0" fmla="*/ 494388 h 533202"/>
                <a:gd name="connsiteX1" fmla="*/ 204197 w 549800"/>
                <a:gd name="connsiteY1" fmla="*/ 532093 h 533202"/>
                <a:gd name="connsiteX2" fmla="*/ 97517 w 549800"/>
                <a:gd name="connsiteY2" fmla="*/ 516853 h 533202"/>
                <a:gd name="connsiteX3" fmla="*/ 21317 w 549800"/>
                <a:gd name="connsiteY3" fmla="*/ 482563 h 533202"/>
                <a:gd name="connsiteX4" fmla="*/ 549800 w 549800"/>
                <a:gd name="connsiteY4" fmla="*/ 0 h 533202"/>
                <a:gd name="connsiteX0" fmla="*/ 320702 w 452339"/>
                <a:gd name="connsiteY0" fmla="*/ 494388 h 533202"/>
                <a:gd name="connsiteX1" fmla="*/ 106736 w 452339"/>
                <a:gd name="connsiteY1" fmla="*/ 532093 h 533202"/>
                <a:gd name="connsiteX2" fmla="*/ 56 w 452339"/>
                <a:gd name="connsiteY2" fmla="*/ 516853 h 533202"/>
                <a:gd name="connsiteX3" fmla="*/ 196388 w 452339"/>
                <a:gd name="connsiteY3" fmla="*/ 65054 h 533202"/>
                <a:gd name="connsiteX4" fmla="*/ 452339 w 452339"/>
                <a:gd name="connsiteY4" fmla="*/ 0 h 533202"/>
                <a:gd name="connsiteX0" fmla="*/ 218562 w 350199"/>
                <a:gd name="connsiteY0" fmla="*/ 494388 h 557108"/>
                <a:gd name="connsiteX1" fmla="*/ 4596 w 350199"/>
                <a:gd name="connsiteY1" fmla="*/ 532093 h 557108"/>
                <a:gd name="connsiteX2" fmla="*/ 94248 w 350199"/>
                <a:gd name="connsiteY2" fmla="*/ 65054 h 557108"/>
                <a:gd name="connsiteX3" fmla="*/ 350199 w 350199"/>
                <a:gd name="connsiteY3" fmla="*/ 0 h 557108"/>
                <a:gd name="connsiteX0" fmla="*/ 277367 w 409004"/>
                <a:gd name="connsiteY0" fmla="*/ 494388 h 494552"/>
                <a:gd name="connsiteX1" fmla="*/ 2696 w 409004"/>
                <a:gd name="connsiteY1" fmla="*/ 314496 h 494552"/>
                <a:gd name="connsiteX2" fmla="*/ 153053 w 409004"/>
                <a:gd name="connsiteY2" fmla="*/ 65054 h 494552"/>
                <a:gd name="connsiteX3" fmla="*/ 409004 w 409004"/>
                <a:gd name="connsiteY3" fmla="*/ 0 h 494552"/>
                <a:gd name="connsiteX0" fmla="*/ 228610 w 360247"/>
                <a:gd name="connsiteY0" fmla="*/ 494388 h 495516"/>
                <a:gd name="connsiteX1" fmla="*/ 4101 w 360247"/>
                <a:gd name="connsiteY1" fmla="*/ 418080 h 495516"/>
                <a:gd name="connsiteX2" fmla="*/ 104296 w 360247"/>
                <a:gd name="connsiteY2" fmla="*/ 65054 h 495516"/>
                <a:gd name="connsiteX3" fmla="*/ 360247 w 360247"/>
                <a:gd name="connsiteY3" fmla="*/ 0 h 495516"/>
                <a:gd name="connsiteX0" fmla="*/ 227841 w 242091"/>
                <a:gd name="connsiteY0" fmla="*/ 433992 h 435120"/>
                <a:gd name="connsiteX1" fmla="*/ 3332 w 242091"/>
                <a:gd name="connsiteY1" fmla="*/ 357684 h 435120"/>
                <a:gd name="connsiteX2" fmla="*/ 103527 w 242091"/>
                <a:gd name="connsiteY2" fmla="*/ 4658 h 435120"/>
                <a:gd name="connsiteX3" fmla="*/ 242091 w 242091"/>
                <a:gd name="connsiteY3" fmla="*/ 133085 h 435120"/>
                <a:gd name="connsiteX0" fmla="*/ 252201 w 266451"/>
                <a:gd name="connsiteY0" fmla="*/ 300907 h 301404"/>
                <a:gd name="connsiteX1" fmla="*/ 27692 w 266451"/>
                <a:gd name="connsiteY1" fmla="*/ 224599 h 301404"/>
                <a:gd name="connsiteX2" fmla="*/ 29941 w 266451"/>
                <a:gd name="connsiteY2" fmla="*/ 19292 h 301404"/>
                <a:gd name="connsiteX3" fmla="*/ 266451 w 266451"/>
                <a:gd name="connsiteY3" fmla="*/ 0 h 301404"/>
                <a:gd name="connsiteX0" fmla="*/ 269436 w 283686"/>
                <a:gd name="connsiteY0" fmla="*/ 300907 h 301404"/>
                <a:gd name="connsiteX1" fmla="*/ 44927 w 283686"/>
                <a:gd name="connsiteY1" fmla="*/ 224599 h 301404"/>
                <a:gd name="connsiteX2" fmla="*/ 47176 w 283686"/>
                <a:gd name="connsiteY2" fmla="*/ 19292 h 301404"/>
                <a:gd name="connsiteX3" fmla="*/ 283686 w 283686"/>
                <a:gd name="connsiteY3" fmla="*/ 0 h 301404"/>
                <a:gd name="connsiteX0" fmla="*/ 361484 w 361484"/>
                <a:gd name="connsiteY0" fmla="*/ 270282 h 271567"/>
                <a:gd name="connsiteX1" fmla="*/ 49622 w 361484"/>
                <a:gd name="connsiteY1" fmla="*/ 224599 h 271567"/>
                <a:gd name="connsiteX2" fmla="*/ 51871 w 361484"/>
                <a:gd name="connsiteY2" fmla="*/ 19292 h 271567"/>
                <a:gd name="connsiteX3" fmla="*/ 288381 w 361484"/>
                <a:gd name="connsiteY3" fmla="*/ 0 h 271567"/>
                <a:gd name="connsiteX0" fmla="*/ 325801 w 325801"/>
                <a:gd name="connsiteY0" fmla="*/ 270282 h 271270"/>
                <a:gd name="connsiteX1" fmla="*/ 13939 w 325801"/>
                <a:gd name="connsiteY1" fmla="*/ 224599 h 271270"/>
                <a:gd name="connsiteX2" fmla="*/ 100388 w 325801"/>
                <a:gd name="connsiteY2" fmla="*/ 52089 h 271270"/>
                <a:gd name="connsiteX3" fmla="*/ 252698 w 325801"/>
                <a:gd name="connsiteY3" fmla="*/ 0 h 271270"/>
                <a:gd name="connsiteX0" fmla="*/ 258896 w 258896"/>
                <a:gd name="connsiteY0" fmla="*/ 270282 h 270753"/>
                <a:gd name="connsiteX1" fmla="*/ 19359 w 258896"/>
                <a:gd name="connsiteY1" fmla="*/ 202129 h 270753"/>
                <a:gd name="connsiteX2" fmla="*/ 33483 w 258896"/>
                <a:gd name="connsiteY2" fmla="*/ 52089 h 270753"/>
                <a:gd name="connsiteX3" fmla="*/ 185793 w 258896"/>
                <a:gd name="connsiteY3" fmla="*/ 0 h 270753"/>
                <a:gd name="connsiteX0" fmla="*/ 307700 w 307700"/>
                <a:gd name="connsiteY0" fmla="*/ 225495 h 228150"/>
                <a:gd name="connsiteX1" fmla="*/ 22702 w 307700"/>
                <a:gd name="connsiteY1" fmla="*/ 202129 h 228150"/>
                <a:gd name="connsiteX2" fmla="*/ 36826 w 307700"/>
                <a:gd name="connsiteY2" fmla="*/ 52089 h 228150"/>
                <a:gd name="connsiteX3" fmla="*/ 189136 w 307700"/>
                <a:gd name="connsiteY3" fmla="*/ 0 h 228150"/>
                <a:gd name="connsiteX0" fmla="*/ 324042 w 324042"/>
                <a:gd name="connsiteY0" fmla="*/ 225495 h 227854"/>
                <a:gd name="connsiteX1" fmla="*/ 39044 w 324042"/>
                <a:gd name="connsiteY1" fmla="*/ 202129 h 227854"/>
                <a:gd name="connsiteX2" fmla="*/ 20255 w 324042"/>
                <a:gd name="connsiteY2" fmla="*/ 61896 h 227854"/>
                <a:gd name="connsiteX3" fmla="*/ 205478 w 324042"/>
                <a:gd name="connsiteY3" fmla="*/ 0 h 227854"/>
                <a:gd name="connsiteX0" fmla="*/ 315848 w 315848"/>
                <a:gd name="connsiteY0" fmla="*/ 225495 h 237014"/>
                <a:gd name="connsiteX1" fmla="*/ 50802 w 315848"/>
                <a:gd name="connsiteY1" fmla="*/ 222830 h 237014"/>
                <a:gd name="connsiteX2" fmla="*/ 12061 w 315848"/>
                <a:gd name="connsiteY2" fmla="*/ 61896 h 237014"/>
                <a:gd name="connsiteX3" fmla="*/ 197284 w 315848"/>
                <a:gd name="connsiteY3" fmla="*/ 0 h 237014"/>
                <a:gd name="connsiteX0" fmla="*/ 314110 w 314110"/>
                <a:gd name="connsiteY0" fmla="*/ 225495 h 246834"/>
                <a:gd name="connsiteX1" fmla="*/ 49064 w 314110"/>
                <a:gd name="connsiteY1" fmla="*/ 222830 h 246834"/>
                <a:gd name="connsiteX2" fmla="*/ 10323 w 314110"/>
                <a:gd name="connsiteY2" fmla="*/ 61896 h 246834"/>
                <a:gd name="connsiteX3" fmla="*/ 195546 w 314110"/>
                <a:gd name="connsiteY3" fmla="*/ 0 h 2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10" h="246834">
                  <a:moveTo>
                    <a:pt x="314110" y="225495"/>
                  </a:moveTo>
                  <a:cubicBezTo>
                    <a:pt x="301410" y="230575"/>
                    <a:pt x="101763" y="272451"/>
                    <a:pt x="49064" y="222830"/>
                  </a:cubicBezTo>
                  <a:cubicBezTo>
                    <a:pt x="7197" y="183408"/>
                    <a:pt x="-14091" y="99034"/>
                    <a:pt x="10323" y="61896"/>
                  </a:cubicBezTo>
                  <a:cubicBezTo>
                    <a:pt x="34737" y="24758"/>
                    <a:pt x="184434" y="35719"/>
                    <a:pt x="19554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5864029" y="2488526"/>
              <a:ext cx="364154" cy="364410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5861724" y="3789040"/>
              <a:ext cx="179405" cy="5286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036356" y="3789040"/>
              <a:ext cx="137276" cy="5286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036356" y="2852936"/>
              <a:ext cx="4774" cy="10081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92497" y="1415708"/>
            <a:ext cx="243027" cy="3079306"/>
            <a:chOff x="4860032" y="1412776"/>
            <a:chExt cx="243027" cy="3079306"/>
          </a:xfrm>
        </p:grpSpPr>
        <p:grpSp>
          <p:nvGrpSpPr>
            <p:cNvPr id="63" name="Group 62"/>
            <p:cNvGrpSpPr/>
            <p:nvPr/>
          </p:nvGrpSpPr>
          <p:grpSpPr>
            <a:xfrm>
              <a:off x="4932040" y="1412776"/>
              <a:ext cx="144016" cy="216024"/>
              <a:chOff x="4211960" y="1412776"/>
              <a:chExt cx="144016" cy="21602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238963" y="1556792"/>
                <a:ext cx="90010" cy="720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11960" y="141277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211960" y="1448780"/>
                <a:ext cx="144016" cy="10801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283968" y="1412776"/>
                <a:ext cx="72008" cy="7200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4860032" y="2763890"/>
              <a:ext cx="243027" cy="17281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5" name="Straight Connector 64"/>
            <p:cNvCxnSpPr>
              <a:stCxn id="67" idx="4"/>
              <a:endCxn id="64" idx="0"/>
            </p:cNvCxnSpPr>
            <p:nvPr/>
          </p:nvCxnSpPr>
          <p:spPr>
            <a:xfrm flipH="1">
              <a:off x="4981546" y="1628800"/>
              <a:ext cx="22502" cy="113509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251825" y="4695217"/>
            <a:ext cx="1845934" cy="1174173"/>
            <a:chOff x="5251825" y="4695217"/>
            <a:chExt cx="1845934" cy="1174173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6066158" y="4695217"/>
              <a:ext cx="0" cy="450267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251825" y="5161504"/>
              <a:ext cx="1845934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</a:rPr>
                <a:t>鐵製平台由工程車輛上伸展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27584" y="2236802"/>
            <a:ext cx="129614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RMD</a:t>
            </a:r>
            <a:r>
              <a:rPr lang="zh-TW" altLang="en-US" sz="2000" dirty="0" smtClean="0">
                <a:solidFill>
                  <a:schemeClr val="bg1"/>
                </a:solidFill>
              </a:rPr>
              <a:t>棚架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84" name="Slide 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0.9486" end="753.92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9366" y="6316815"/>
            <a:ext cx="424601" cy="42460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5076056" y="1502786"/>
            <a:ext cx="2808312" cy="990110"/>
            <a:chOff x="5076056" y="1502786"/>
            <a:chExt cx="2808312" cy="990110"/>
          </a:xfrm>
        </p:grpSpPr>
        <p:cxnSp>
          <p:nvCxnSpPr>
            <p:cNvPr id="61" name="Straight Arrow Connector 60"/>
            <p:cNvCxnSpPr>
              <a:endCxn id="35" idx="3"/>
            </p:cNvCxnSpPr>
            <p:nvPr/>
          </p:nvCxnSpPr>
          <p:spPr>
            <a:xfrm flipH="1" flipV="1">
              <a:off x="5076056" y="1502786"/>
              <a:ext cx="2021703" cy="79005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097759" y="2092786"/>
              <a:ext cx="786609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</a:rPr>
                <a:t>滑</a:t>
              </a:r>
              <a:r>
                <a:rPr lang="zh-TW" altLang="en-US" sz="2000" dirty="0" smtClean="0">
                  <a:solidFill>
                    <a:schemeClr val="bg1"/>
                  </a:solidFill>
                </a:rPr>
                <a:t>輪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821"/>
    </mc:Choice>
    <mc:Fallback xmlns="">
      <p:transition advTm="12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457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4"/>
        <p14:stopEvt time="12558" objId="8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4690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工程車輛</a:t>
            </a:r>
            <a:r>
              <a:rPr lang="zh-TW" altLang="en-US" sz="3600" b="1" dirty="0" smtClean="0"/>
              <a:t>可</a:t>
            </a:r>
            <a:r>
              <a:rPr lang="zh-TW" altLang="en-US" sz="3600" b="1" dirty="0"/>
              <a:t>伸</a:t>
            </a:r>
            <a:r>
              <a:rPr lang="zh-TW" altLang="en-US" sz="3600" b="1" dirty="0" smtClean="0"/>
              <a:t>展工作平</a:t>
            </a:r>
            <a:r>
              <a:rPr lang="zh-TW" altLang="en-US" sz="3600" b="1" dirty="0"/>
              <a:t>台</a:t>
            </a:r>
            <a:endParaRPr lang="en-AU" sz="36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t="31842" r="37613" b="25502"/>
          <a:stretch/>
        </p:blipFill>
        <p:spPr bwMode="auto">
          <a:xfrm>
            <a:off x="2339751" y="1058373"/>
            <a:ext cx="4570149" cy="513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49223" y="5145484"/>
            <a:ext cx="23268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工程車輛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1340768"/>
            <a:ext cx="3384376" cy="144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/>
        </p:nvGrpSpPr>
        <p:grpSpPr>
          <a:xfrm>
            <a:off x="4211960" y="1412776"/>
            <a:ext cx="144016" cy="216024"/>
            <a:chOff x="4211960" y="1412776"/>
            <a:chExt cx="144016" cy="216024"/>
          </a:xfrm>
        </p:grpSpPr>
        <p:sp>
          <p:nvSpPr>
            <p:cNvPr id="9" name="Oval 8"/>
            <p:cNvSpPr/>
            <p:nvPr/>
          </p:nvSpPr>
          <p:spPr>
            <a:xfrm>
              <a:off x="4238963" y="1556792"/>
              <a:ext cx="90010" cy="720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4211960" y="1412776"/>
              <a:ext cx="72008" cy="720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1448780"/>
              <a:ext cx="144016" cy="108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/>
            <p:cNvSpPr/>
            <p:nvPr/>
          </p:nvSpPr>
          <p:spPr>
            <a:xfrm>
              <a:off x="4283968" y="1412776"/>
              <a:ext cx="72008" cy="720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83180" y="1419280"/>
            <a:ext cx="144016" cy="216024"/>
            <a:chOff x="4211960" y="1412776"/>
            <a:chExt cx="144016" cy="216024"/>
          </a:xfrm>
        </p:grpSpPr>
        <p:sp>
          <p:nvSpPr>
            <p:cNvPr id="33" name="Oval 32"/>
            <p:cNvSpPr/>
            <p:nvPr/>
          </p:nvSpPr>
          <p:spPr>
            <a:xfrm>
              <a:off x="4238963" y="1556792"/>
              <a:ext cx="90010" cy="720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Oval 33"/>
            <p:cNvSpPr/>
            <p:nvPr/>
          </p:nvSpPr>
          <p:spPr>
            <a:xfrm>
              <a:off x="4211960" y="1412776"/>
              <a:ext cx="72008" cy="720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11960" y="1448780"/>
              <a:ext cx="144016" cy="108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Oval 35"/>
            <p:cNvSpPr/>
            <p:nvPr/>
          </p:nvSpPr>
          <p:spPr>
            <a:xfrm>
              <a:off x="4283968" y="1412776"/>
              <a:ext cx="72008" cy="720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156176" y="2244934"/>
            <a:ext cx="216024" cy="19041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Connector 24"/>
          <p:cNvCxnSpPr>
            <a:endCxn id="20" idx="0"/>
          </p:cNvCxnSpPr>
          <p:nvPr/>
        </p:nvCxnSpPr>
        <p:spPr>
          <a:xfrm>
            <a:off x="6264188" y="1635304"/>
            <a:ext cx="0" cy="6096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23728" y="2492896"/>
            <a:ext cx="864096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39751" y="6397655"/>
            <a:ext cx="4570149" cy="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30455" y="6197600"/>
            <a:ext cx="70158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路軌</a:t>
            </a:r>
            <a:endParaRPr lang="en-AU" sz="20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036356" y="2733008"/>
            <a:ext cx="9548" cy="1128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861724" y="3789040"/>
            <a:ext cx="179405" cy="5286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036356" y="3789040"/>
            <a:ext cx="137276" cy="5286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flipH="1">
            <a:off x="6026840" y="2582647"/>
            <a:ext cx="447536" cy="411630"/>
          </a:xfrm>
          <a:custGeom>
            <a:avLst/>
            <a:gdLst>
              <a:gd name="connsiteX0" fmla="*/ 205740 w 205740"/>
              <a:gd name="connsiteY0" fmla="*/ 205740 h 222002"/>
              <a:gd name="connsiteX1" fmla="*/ 167640 w 205740"/>
              <a:gd name="connsiteY1" fmla="*/ 220980 h 222002"/>
              <a:gd name="connsiteX2" fmla="*/ 60960 w 205740"/>
              <a:gd name="connsiteY2" fmla="*/ 205740 h 222002"/>
              <a:gd name="connsiteX3" fmla="*/ 22860 w 205740"/>
              <a:gd name="connsiteY3" fmla="*/ 152400 h 222002"/>
              <a:gd name="connsiteX4" fmla="*/ 0 w 205740"/>
              <a:gd name="connsiteY4" fmla="*/ 68580 h 222002"/>
              <a:gd name="connsiteX5" fmla="*/ 7620 w 205740"/>
              <a:gd name="connsiteY5" fmla="*/ 30480 h 222002"/>
              <a:gd name="connsiteX6" fmla="*/ 15240 w 205740"/>
              <a:gd name="connsiteY6" fmla="*/ 7620 h 222002"/>
              <a:gd name="connsiteX7" fmla="*/ 38100 w 205740"/>
              <a:gd name="connsiteY7" fmla="*/ 0 h 222002"/>
              <a:gd name="connsiteX0" fmla="*/ 220027 w 220027"/>
              <a:gd name="connsiteY0" fmla="*/ 191453 h 221587"/>
              <a:gd name="connsiteX1" fmla="*/ 167640 w 220027"/>
              <a:gd name="connsiteY1" fmla="*/ 220980 h 221587"/>
              <a:gd name="connsiteX2" fmla="*/ 60960 w 220027"/>
              <a:gd name="connsiteY2" fmla="*/ 205740 h 221587"/>
              <a:gd name="connsiteX3" fmla="*/ 22860 w 220027"/>
              <a:gd name="connsiteY3" fmla="*/ 152400 h 221587"/>
              <a:gd name="connsiteX4" fmla="*/ 0 w 220027"/>
              <a:gd name="connsiteY4" fmla="*/ 68580 h 221587"/>
              <a:gd name="connsiteX5" fmla="*/ 7620 w 220027"/>
              <a:gd name="connsiteY5" fmla="*/ 30480 h 221587"/>
              <a:gd name="connsiteX6" fmla="*/ 15240 w 220027"/>
              <a:gd name="connsiteY6" fmla="*/ 7620 h 221587"/>
              <a:gd name="connsiteX7" fmla="*/ 38100 w 220027"/>
              <a:gd name="connsiteY7" fmla="*/ 0 h 221587"/>
              <a:gd name="connsiteX0" fmla="*/ 222019 w 222019"/>
              <a:gd name="connsiteY0" fmla="*/ 191453 h 221587"/>
              <a:gd name="connsiteX1" fmla="*/ 169632 w 222019"/>
              <a:gd name="connsiteY1" fmla="*/ 220980 h 221587"/>
              <a:gd name="connsiteX2" fmla="*/ 62952 w 222019"/>
              <a:gd name="connsiteY2" fmla="*/ 205740 h 221587"/>
              <a:gd name="connsiteX3" fmla="*/ 5802 w 222019"/>
              <a:gd name="connsiteY3" fmla="*/ 157162 h 221587"/>
              <a:gd name="connsiteX4" fmla="*/ 1992 w 222019"/>
              <a:gd name="connsiteY4" fmla="*/ 68580 h 221587"/>
              <a:gd name="connsiteX5" fmla="*/ 9612 w 222019"/>
              <a:gd name="connsiteY5" fmla="*/ 30480 h 221587"/>
              <a:gd name="connsiteX6" fmla="*/ 17232 w 222019"/>
              <a:gd name="connsiteY6" fmla="*/ 7620 h 221587"/>
              <a:gd name="connsiteX7" fmla="*/ 40092 w 222019"/>
              <a:gd name="connsiteY7" fmla="*/ 0 h 221587"/>
              <a:gd name="connsiteX0" fmla="*/ 228224 w 228224"/>
              <a:gd name="connsiteY0" fmla="*/ 191453 h 221587"/>
              <a:gd name="connsiteX1" fmla="*/ 175837 w 228224"/>
              <a:gd name="connsiteY1" fmla="*/ 220980 h 221587"/>
              <a:gd name="connsiteX2" fmla="*/ 69157 w 228224"/>
              <a:gd name="connsiteY2" fmla="*/ 205740 h 221587"/>
              <a:gd name="connsiteX3" fmla="*/ 12007 w 228224"/>
              <a:gd name="connsiteY3" fmla="*/ 157162 h 221587"/>
              <a:gd name="connsiteX4" fmla="*/ 8197 w 228224"/>
              <a:gd name="connsiteY4" fmla="*/ 68580 h 221587"/>
              <a:gd name="connsiteX5" fmla="*/ 15817 w 228224"/>
              <a:gd name="connsiteY5" fmla="*/ 30480 h 221587"/>
              <a:gd name="connsiteX6" fmla="*/ 23437 w 228224"/>
              <a:gd name="connsiteY6" fmla="*/ 7620 h 221587"/>
              <a:gd name="connsiteX7" fmla="*/ 46297 w 228224"/>
              <a:gd name="connsiteY7" fmla="*/ 0 h 221587"/>
              <a:gd name="connsiteX0" fmla="*/ 219683 w 219683"/>
              <a:gd name="connsiteY0" fmla="*/ 191453 h 221587"/>
              <a:gd name="connsiteX1" fmla="*/ 167296 w 219683"/>
              <a:gd name="connsiteY1" fmla="*/ 220980 h 221587"/>
              <a:gd name="connsiteX2" fmla="*/ 60616 w 219683"/>
              <a:gd name="connsiteY2" fmla="*/ 205740 h 221587"/>
              <a:gd name="connsiteX3" fmla="*/ 3466 w 219683"/>
              <a:gd name="connsiteY3" fmla="*/ 157162 h 221587"/>
              <a:gd name="connsiteX4" fmla="*/ 7276 w 219683"/>
              <a:gd name="connsiteY4" fmla="*/ 30480 h 221587"/>
              <a:gd name="connsiteX5" fmla="*/ 14896 w 219683"/>
              <a:gd name="connsiteY5" fmla="*/ 7620 h 221587"/>
              <a:gd name="connsiteX6" fmla="*/ 37756 w 219683"/>
              <a:gd name="connsiteY6" fmla="*/ 0 h 221587"/>
              <a:gd name="connsiteX0" fmla="*/ 249247 w 249247"/>
              <a:gd name="connsiteY0" fmla="*/ 191453 h 221587"/>
              <a:gd name="connsiteX1" fmla="*/ 196860 w 249247"/>
              <a:gd name="connsiteY1" fmla="*/ 220980 h 221587"/>
              <a:gd name="connsiteX2" fmla="*/ 90180 w 249247"/>
              <a:gd name="connsiteY2" fmla="*/ 205740 h 221587"/>
              <a:gd name="connsiteX3" fmla="*/ 33030 w 249247"/>
              <a:gd name="connsiteY3" fmla="*/ 157162 h 221587"/>
              <a:gd name="connsiteX4" fmla="*/ 36840 w 249247"/>
              <a:gd name="connsiteY4" fmla="*/ 30480 h 221587"/>
              <a:gd name="connsiteX5" fmla="*/ 44460 w 249247"/>
              <a:gd name="connsiteY5" fmla="*/ 7620 h 221587"/>
              <a:gd name="connsiteX6" fmla="*/ 67320 w 249247"/>
              <a:gd name="connsiteY6" fmla="*/ 0 h 221587"/>
              <a:gd name="connsiteX0" fmla="*/ 264669 w 264669"/>
              <a:gd name="connsiteY0" fmla="*/ 191453 h 221587"/>
              <a:gd name="connsiteX1" fmla="*/ 212282 w 264669"/>
              <a:gd name="connsiteY1" fmla="*/ 220980 h 221587"/>
              <a:gd name="connsiteX2" fmla="*/ 105602 w 264669"/>
              <a:gd name="connsiteY2" fmla="*/ 205740 h 221587"/>
              <a:gd name="connsiteX3" fmla="*/ 29402 w 264669"/>
              <a:gd name="connsiteY3" fmla="*/ 171450 h 221587"/>
              <a:gd name="connsiteX4" fmla="*/ 52262 w 264669"/>
              <a:gd name="connsiteY4" fmla="*/ 30480 h 221587"/>
              <a:gd name="connsiteX5" fmla="*/ 59882 w 264669"/>
              <a:gd name="connsiteY5" fmla="*/ 7620 h 221587"/>
              <a:gd name="connsiteX6" fmla="*/ 82742 w 264669"/>
              <a:gd name="connsiteY6" fmla="*/ 0 h 221587"/>
              <a:gd name="connsiteX0" fmla="*/ 265349 w 265349"/>
              <a:gd name="connsiteY0" fmla="*/ 191453 h 221587"/>
              <a:gd name="connsiteX1" fmla="*/ 212962 w 265349"/>
              <a:gd name="connsiteY1" fmla="*/ 220980 h 221587"/>
              <a:gd name="connsiteX2" fmla="*/ 106282 w 265349"/>
              <a:gd name="connsiteY2" fmla="*/ 205740 h 221587"/>
              <a:gd name="connsiteX3" fmla="*/ 30082 w 265349"/>
              <a:gd name="connsiteY3" fmla="*/ 171450 h 221587"/>
              <a:gd name="connsiteX4" fmla="*/ 52942 w 265349"/>
              <a:gd name="connsiteY4" fmla="*/ 30480 h 221587"/>
              <a:gd name="connsiteX5" fmla="*/ 83422 w 265349"/>
              <a:gd name="connsiteY5" fmla="*/ 0 h 221587"/>
              <a:gd name="connsiteX0" fmla="*/ 235491 w 235491"/>
              <a:gd name="connsiteY0" fmla="*/ 191453 h 221587"/>
              <a:gd name="connsiteX1" fmla="*/ 183104 w 235491"/>
              <a:gd name="connsiteY1" fmla="*/ 220980 h 221587"/>
              <a:gd name="connsiteX2" fmla="*/ 76424 w 235491"/>
              <a:gd name="connsiteY2" fmla="*/ 205740 h 221587"/>
              <a:gd name="connsiteX3" fmla="*/ 224 w 235491"/>
              <a:gd name="connsiteY3" fmla="*/ 171450 h 221587"/>
              <a:gd name="connsiteX4" fmla="*/ 53564 w 235491"/>
              <a:gd name="connsiteY4" fmla="*/ 0 h 221587"/>
              <a:gd name="connsiteX0" fmla="*/ 250585 w 250585"/>
              <a:gd name="connsiteY0" fmla="*/ 191453 h 221587"/>
              <a:gd name="connsiteX1" fmla="*/ 198198 w 250585"/>
              <a:gd name="connsiteY1" fmla="*/ 220980 h 221587"/>
              <a:gd name="connsiteX2" fmla="*/ 91518 w 250585"/>
              <a:gd name="connsiteY2" fmla="*/ 205740 h 221587"/>
              <a:gd name="connsiteX3" fmla="*/ 15318 w 250585"/>
              <a:gd name="connsiteY3" fmla="*/ 171450 h 221587"/>
              <a:gd name="connsiteX4" fmla="*/ 68658 w 250585"/>
              <a:gd name="connsiteY4" fmla="*/ 0 h 221587"/>
              <a:gd name="connsiteX0" fmla="*/ 433448 w 433448"/>
              <a:gd name="connsiteY0" fmla="*/ 397193 h 427327"/>
              <a:gd name="connsiteX1" fmla="*/ 381061 w 433448"/>
              <a:gd name="connsiteY1" fmla="*/ 426720 h 427327"/>
              <a:gd name="connsiteX2" fmla="*/ 274381 w 433448"/>
              <a:gd name="connsiteY2" fmla="*/ 411480 h 427327"/>
              <a:gd name="connsiteX3" fmla="*/ 198181 w 433448"/>
              <a:gd name="connsiteY3" fmla="*/ 377190 h 427327"/>
              <a:gd name="connsiteX4" fmla="*/ 541 w 433448"/>
              <a:gd name="connsiteY4" fmla="*/ 0 h 427327"/>
              <a:gd name="connsiteX0" fmla="*/ 433510 w 433510"/>
              <a:gd name="connsiteY0" fmla="*/ 397193 h 428341"/>
              <a:gd name="connsiteX1" fmla="*/ 381123 w 433510"/>
              <a:gd name="connsiteY1" fmla="*/ 426720 h 428341"/>
              <a:gd name="connsiteX2" fmla="*/ 198243 w 433510"/>
              <a:gd name="connsiteY2" fmla="*/ 377190 h 428341"/>
              <a:gd name="connsiteX3" fmla="*/ 603 w 433510"/>
              <a:gd name="connsiteY3" fmla="*/ 0 h 428341"/>
              <a:gd name="connsiteX0" fmla="*/ 433545 w 433545"/>
              <a:gd name="connsiteY0" fmla="*/ 397193 h 411630"/>
              <a:gd name="connsiteX1" fmla="*/ 198278 w 433545"/>
              <a:gd name="connsiteY1" fmla="*/ 377190 h 411630"/>
              <a:gd name="connsiteX2" fmla="*/ 638 w 433545"/>
              <a:gd name="connsiteY2" fmla="*/ 0 h 4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45" h="411630">
                <a:moveTo>
                  <a:pt x="433545" y="397193"/>
                </a:moveTo>
                <a:cubicBezTo>
                  <a:pt x="384531" y="393026"/>
                  <a:pt x="270429" y="443389"/>
                  <a:pt x="198278" y="377190"/>
                </a:cubicBezTo>
                <a:cubicBezTo>
                  <a:pt x="126127" y="310991"/>
                  <a:pt x="-10474" y="35719"/>
                  <a:pt x="638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/>
          <p:cNvSpPr/>
          <p:nvPr/>
        </p:nvSpPr>
        <p:spPr>
          <a:xfrm flipH="1">
            <a:off x="5864029" y="2488526"/>
            <a:ext cx="364154" cy="36441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3" name="Group 52"/>
          <p:cNvGrpSpPr/>
          <p:nvPr/>
        </p:nvGrpSpPr>
        <p:grpSpPr>
          <a:xfrm>
            <a:off x="4499992" y="4309065"/>
            <a:ext cx="1872208" cy="386152"/>
            <a:chOff x="4499992" y="4309065"/>
            <a:chExt cx="1872208" cy="386152"/>
          </a:xfrm>
          <a:solidFill>
            <a:srgbClr val="FFFF00"/>
          </a:solidFill>
        </p:grpSpPr>
        <p:sp>
          <p:nvSpPr>
            <p:cNvPr id="54" name="Rectangle 53"/>
            <p:cNvSpPr/>
            <p:nvPr/>
          </p:nvSpPr>
          <p:spPr>
            <a:xfrm>
              <a:off x="4499992" y="4623209"/>
              <a:ext cx="18722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96136" y="4309065"/>
              <a:ext cx="576064" cy="314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51825" y="4695217"/>
            <a:ext cx="1595010" cy="1174173"/>
            <a:chOff x="5251825" y="4695217"/>
            <a:chExt cx="1595010" cy="1174173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066158" y="4695217"/>
              <a:ext cx="0" cy="450267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251825" y="5161504"/>
              <a:ext cx="1595010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</a:rPr>
                <a:t>可伸展工作平台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27584" y="2236802"/>
            <a:ext cx="129614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RMD</a:t>
            </a:r>
            <a:r>
              <a:rPr lang="zh-TW" altLang="en-US" sz="2000" dirty="0" smtClean="0">
                <a:solidFill>
                  <a:schemeClr val="bg1"/>
                </a:solidFill>
              </a:rPr>
              <a:t>棚架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26" name="Slide 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81.0786" end="1250.54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8244" y="6316815"/>
            <a:ext cx="413715" cy="4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20"/>
    </mc:Choice>
    <mc:Fallback xmlns="">
      <p:transition advTm="13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6"/>
        <p14:stopEvt time="12960" objId="2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完</a:t>
            </a:r>
            <a:endParaRPr lang="en-AU" dirty="0"/>
          </a:p>
        </p:txBody>
      </p:sp>
      <p:pic>
        <p:nvPicPr>
          <p:cNvPr id="3" name="Picture 2" descr="C:\Users\twinkol\Documents\CBD\Logo_BU1_Prim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92216"/>
            <a:ext cx="555650" cy="8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"/>
    </mc:Choice>
    <mc:Fallback xmlns="">
      <p:transition spd="slow" advTm="109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118</Words>
  <Application>Microsoft Office PowerPoint</Application>
  <PresentationFormat>On-screen Show (4:3)</PresentationFormat>
  <Paragraphs>24</Paragraphs>
  <Slides>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2015  創意安全獎  工程車輛可伸展工作平台</vt:lpstr>
      <vt:lpstr>背景</vt:lpstr>
      <vt:lpstr>工程車輛可伸展工作平台</vt:lpstr>
      <vt:lpstr>工程車輛可伸展工作平台</vt:lpstr>
      <vt:lpstr>工程車輛可伸展工作平台</vt:lpstr>
      <vt:lpstr>完</vt:lpstr>
    </vt:vector>
  </TitlesOfParts>
  <Company>Leighton Contractors (Asia)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Twinko H. Y. Li</dc:creator>
  <cp:lastModifiedBy>Twinko H. Y. Li</cp:lastModifiedBy>
  <cp:revision>88</cp:revision>
  <dcterms:created xsi:type="dcterms:W3CDTF">2015-04-08T03:52:35Z</dcterms:created>
  <dcterms:modified xsi:type="dcterms:W3CDTF">2015-04-17T01:06:31Z</dcterms:modified>
</cp:coreProperties>
</file>