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77447" autoAdjust="0"/>
  </p:normalViewPr>
  <p:slideViewPr>
    <p:cSldViewPr>
      <p:cViewPr>
        <p:scale>
          <a:sx n="80" d="100"/>
          <a:sy n="80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E696C-9B53-4698-ADDF-7D213134C0BC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D9BE6-D08D-46F6-B817-D74C6FA139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303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各位評審委員好</a:t>
            </a:r>
            <a:r>
              <a:rPr lang="en-US" altLang="zh-TW" dirty="0" smtClean="0"/>
              <a:t>,</a:t>
            </a:r>
            <a:r>
              <a:rPr lang="zh-TW" altLang="en-US" dirty="0" smtClean="0"/>
              <a:t> 本參賽項目為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危險區域警報裝置</a:t>
            </a:r>
            <a:r>
              <a:rPr lang="en-US" altLang="zh-TW" dirty="0" smtClean="0"/>
              <a:t>”,</a:t>
            </a:r>
            <a:r>
              <a:rPr lang="zh-TW" altLang="en-US" baseline="0" dirty="0" smtClean="0"/>
              <a:t> 現在先各大家簡介裝置的原理及用途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 </a:t>
            </a:r>
            <a:r>
              <a:rPr lang="zh-TW" altLang="en-US" dirty="0" smtClean="0"/>
              <a:t>裝置由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個配件組合而成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smtClean="0"/>
              <a:t>12</a:t>
            </a:r>
            <a:r>
              <a:rPr lang="zh-TW" altLang="en-US" dirty="0" smtClean="0"/>
              <a:t>伏特充電池 </a:t>
            </a:r>
            <a:r>
              <a:rPr lang="en-US" altLang="zh-TW" dirty="0" smtClean="0"/>
              <a:t>2.LED</a:t>
            </a:r>
            <a:r>
              <a:rPr lang="zh-TW" altLang="en-US" dirty="0" smtClean="0"/>
              <a:t>顯示板 </a:t>
            </a:r>
            <a:r>
              <a:rPr lang="en-US" altLang="zh-TW" dirty="0" smtClean="0"/>
              <a:t>3.</a:t>
            </a:r>
            <a:r>
              <a:rPr lang="zh-TW" altLang="en-US" dirty="0" smtClean="0"/>
              <a:t>紅外線感應器 </a:t>
            </a:r>
            <a:r>
              <a:rPr lang="en-US" altLang="zh-TW" dirty="0" smtClean="0"/>
              <a:t>4.</a:t>
            </a:r>
            <a:r>
              <a:rPr lang="zh-TW" altLang="en-US" dirty="0" smtClean="0"/>
              <a:t> 蜂鳴器連紅色閃爍燈</a:t>
            </a:r>
            <a:r>
              <a:rPr lang="en-US" altLang="zh-TW" dirty="0" smtClean="0"/>
              <a:t>.</a:t>
            </a:r>
            <a:r>
              <a:rPr lang="zh-TW" altLang="en-US" baseline="0" dirty="0" smtClean="0"/>
              <a:t> 裝置會架設在危險區域的出入口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當感應器感應到有人誤進有關區域時便會自動啟動蜂鳴器</a:t>
            </a:r>
            <a:r>
              <a:rPr lang="en-US" altLang="zh-TW" baseline="0" dirty="0" smtClean="0"/>
              <a:t>+</a:t>
            </a:r>
            <a:r>
              <a:rPr lang="zh-TW" altLang="en-US" baseline="0" dirty="0" smtClean="0"/>
              <a:t>紅色閃爍燈以提示區域內外人士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讓區內工作人士停止工作並查看情況同時提醒誤進之人士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 而電池的容量足夠應付最少</a:t>
            </a:r>
            <a:r>
              <a:rPr lang="en-US" altLang="zh-TW" baseline="0" dirty="0" smtClean="0"/>
              <a:t>8</a:t>
            </a:r>
            <a:r>
              <a:rPr lang="zh-TW" altLang="en-US" baseline="0" dirty="0" smtClean="0"/>
              <a:t>小時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 裝置會統一於每日</a:t>
            </a:r>
            <a:r>
              <a:rPr lang="en-US" altLang="zh-TW" baseline="0" dirty="0" smtClean="0"/>
              <a:t>5</a:t>
            </a:r>
            <a:r>
              <a:rPr lang="zh-TW" altLang="en-US" baseline="0" dirty="0" smtClean="0"/>
              <a:t>時</a:t>
            </a:r>
            <a:r>
              <a:rPr lang="en-US" altLang="zh-TW" baseline="0" dirty="0" smtClean="0"/>
              <a:t>30</a:t>
            </a:r>
            <a:r>
              <a:rPr lang="zh-TW" altLang="en-US" baseline="0" dirty="0" smtClean="0"/>
              <a:t>分交到地盤安全組充電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 </a:t>
            </a:r>
            <a:endParaRPr lang="en-US" altLang="zh-TW" baseline="0" dirty="0" smtClean="0"/>
          </a:p>
          <a:p>
            <a:r>
              <a:rPr lang="zh-TW" altLang="en-US" dirty="0" smtClean="0"/>
              <a:t>表現及與傳統方法比較：</a:t>
            </a:r>
          </a:p>
          <a:p>
            <a:r>
              <a:rPr lang="zh-TW" altLang="en-US" dirty="0" smtClean="0"/>
              <a:t>傳統做法於危機區域只會圍封及用廣播器播放　“工程進行中”以提示其他人士。而這個裝置則以</a:t>
            </a:r>
            <a:r>
              <a:rPr lang="en-US" altLang="zh-TW" dirty="0" smtClean="0"/>
              <a:t>LED</a:t>
            </a:r>
            <a:r>
              <a:rPr lang="zh-TW" altLang="en-US" dirty="0" smtClean="0"/>
              <a:t>顯示板配備感應器，當應該到有人行過時會有閃光（視覺）及警報聲（聽覺）警示行人切勿誤進危險範圍。同時危險區內工人亦可以察覺有其他人士進入。　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D9BE6-D08D-46F6-B817-D74C6FA139D4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272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工人大樓露台位置安裝玻璃時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露台會出人體下危險情況</a:t>
            </a:r>
            <a:r>
              <a:rPr lang="en-US" altLang="zh-TW" dirty="0" smtClean="0"/>
              <a:t>,</a:t>
            </a:r>
            <a:r>
              <a:rPr lang="zh-TW" altLang="en-US" dirty="0" smtClean="0"/>
              <a:t> 在此時工人會先將現場用紅白帶圍封並架設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危險區域警報器</a:t>
            </a:r>
            <a:r>
              <a:rPr lang="en-US" altLang="zh-TW" dirty="0" smtClean="0"/>
              <a:t>”,</a:t>
            </a:r>
            <a:r>
              <a:rPr lang="zh-TW" altLang="en-US" dirty="0" smtClean="0"/>
              <a:t>在架設完成工人配備足夠的個人防墮裝備專心工作</a:t>
            </a:r>
            <a:r>
              <a:rPr lang="en-US" altLang="zh-TW" dirty="0" smtClean="0"/>
              <a:t>.</a:t>
            </a:r>
            <a:r>
              <a:rPr lang="zh-TW" altLang="en-US" baseline="0" dirty="0" smtClean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D9BE6-D08D-46F6-B817-D74C6FA139D4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882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當有工人蓄意或誤進危險區域時裝置會自行啟動</a:t>
            </a:r>
            <a:r>
              <a:rPr lang="en-US" altLang="zh-TW" dirty="0" smtClean="0"/>
              <a:t>,</a:t>
            </a:r>
            <a:r>
              <a:rPr lang="zh-TW" altLang="en-US" dirty="0" smtClean="0"/>
              <a:t>發出聲響及閃爍光</a:t>
            </a:r>
            <a:r>
              <a:rPr lang="en-US" altLang="zh-TW" dirty="0" smtClean="0"/>
              <a:t>.</a:t>
            </a:r>
            <a:r>
              <a:rPr lang="zh-TW" altLang="en-US" baseline="0" dirty="0" smtClean="0"/>
              <a:t> 施工中的工人發現後立即停止工作並查看現場環境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同時將有關進入的人士勸籲離開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 而裝置在沒有感應到有人的情況下</a:t>
            </a:r>
            <a:r>
              <a:rPr lang="en-US" altLang="zh-TW" baseline="0" dirty="0" smtClean="0"/>
              <a:t>20</a:t>
            </a:r>
            <a:r>
              <a:rPr lang="zh-TW" altLang="en-US" baseline="0" dirty="0" smtClean="0"/>
              <a:t>秒後便會停止發出聲響及閃爍光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 對現場工作的工人不會作出任何滋擾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 </a:t>
            </a:r>
            <a:endParaRPr lang="en-US" altLang="zh-TW" baseline="0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D9BE6-D08D-46F6-B817-D74C6FA139D4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101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r>
              <a:rPr lang="en-US" altLang="zh-TW" dirty="0" smtClean="0"/>
              <a:t>,</a:t>
            </a:r>
            <a:r>
              <a:rPr lang="zh-TW" altLang="en-US" dirty="0" smtClean="0"/>
              <a:t>雖然此項目的成本便宜但卻非常實用</a:t>
            </a:r>
            <a:r>
              <a:rPr lang="en-US" altLang="zh-TW" dirty="0" smtClean="0"/>
              <a:t>,</a:t>
            </a:r>
            <a:r>
              <a:rPr lang="zh-TW" altLang="en-US" baseline="0" dirty="0" smtClean="0"/>
              <a:t> 好處包括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零件便宜而且不需訂購，維修方便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使用充電池 ，免除尋找電源的煩惱</a:t>
            </a:r>
            <a:r>
              <a:rPr lang="zh-TW" altLang="en-US" baseline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在正常情況下裝置不會發出任何聲響，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不會滋擾工作中的工人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而且用途廣泛例如：拆卸工序、樓邊工作位置、吊運區等等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…5.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在裝置正式使至今，工人都樂意使用。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D9BE6-D08D-46F6-B817-D74C6FA139D4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129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3B7CDF-6BF9-48B2-B4E9-D91FDF410BC1}" type="datetimeFigureOut">
              <a:rPr lang="zh-HK" altLang="en-US" smtClean="0"/>
              <a:t>24/4/2015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4AC9109-4790-4D79-8C77-A44C928944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NULL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735888" cy="2262113"/>
          </a:xfrm>
        </p:spPr>
        <p:txBody>
          <a:bodyPr>
            <a:normAutofit/>
          </a:bodyPr>
          <a:lstStyle/>
          <a:p>
            <a:r>
              <a:rPr lang="en-US" altLang="zh-TW" sz="4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創意工程安全獎</a:t>
            </a:r>
            <a:r>
              <a:rPr lang="en-US" altLang="zh-TW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br>
              <a:rPr lang="en-US" altLang="zh-TW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操作設施</a:t>
            </a:r>
            <a:endParaRPr lang="zh-HK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915000" cy="17526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駿輝建築有限公司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沙埔北住宅發展項目</a:t>
            </a:r>
            <a:r>
              <a:rPr lang="en-US" altLang="zh-HK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(PHASE 1A) </a:t>
            </a:r>
            <a:endParaRPr lang="en-US" altLang="zh-HK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參賽項目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危險區域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警報器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編號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:C3-006)</a:t>
            </a:r>
            <a:endParaRPr lang="zh-HK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857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8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:\安全組\沙埔村安全組2013\E11 Promotion\建築業安全週2015創意工程安全獎\危險區域警報器\危險區域警報器PHOTO\SEND TO DEVB\DSCN4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28" y="2070407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直線圖說文字 1 14"/>
          <p:cNvSpPr/>
          <p:nvPr/>
        </p:nvSpPr>
        <p:spPr>
          <a:xfrm>
            <a:off x="5724128" y="3321008"/>
            <a:ext cx="1764000" cy="360000"/>
          </a:xfrm>
          <a:prstGeom prst="borderCallout1">
            <a:avLst>
              <a:gd name="adj1" fmla="val 63174"/>
              <a:gd name="adj2" fmla="val -5506"/>
              <a:gd name="adj3" fmla="val 112500"/>
              <a:gd name="adj4" fmla="val -3833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顯示板</a:t>
            </a:r>
            <a:endParaRPr lang="zh-HK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直線圖說文字 1 15"/>
          <p:cNvSpPr/>
          <p:nvPr/>
        </p:nvSpPr>
        <p:spPr>
          <a:xfrm>
            <a:off x="5868144" y="4718913"/>
            <a:ext cx="1762249" cy="360040"/>
          </a:xfrm>
          <a:prstGeom prst="borderCallout1">
            <a:avLst>
              <a:gd name="adj1" fmla="val 56576"/>
              <a:gd name="adj2" fmla="val -2813"/>
              <a:gd name="adj3" fmla="val 28743"/>
              <a:gd name="adj4" fmla="val -3502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紅外線感應器</a:t>
            </a:r>
            <a:endParaRPr lang="zh-HK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直線圖說文字 1 16"/>
          <p:cNvSpPr/>
          <p:nvPr/>
        </p:nvSpPr>
        <p:spPr>
          <a:xfrm>
            <a:off x="3559424" y="5805264"/>
            <a:ext cx="1762249" cy="360040"/>
          </a:xfrm>
          <a:prstGeom prst="borderCallout1">
            <a:avLst>
              <a:gd name="adj1" fmla="val -13671"/>
              <a:gd name="adj2" fmla="val 50731"/>
              <a:gd name="adj3" fmla="val -127963"/>
              <a:gd name="adj4" fmla="val 444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伏特充電池</a:t>
            </a:r>
            <a:endParaRPr lang="zh-HK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直線圖說文字 1 17"/>
          <p:cNvSpPr/>
          <p:nvPr/>
        </p:nvSpPr>
        <p:spPr>
          <a:xfrm>
            <a:off x="539552" y="4410647"/>
            <a:ext cx="2171629" cy="360000"/>
          </a:xfrm>
          <a:prstGeom prst="borderCallout1">
            <a:avLst>
              <a:gd name="adj1" fmla="val 51172"/>
              <a:gd name="adj2" fmla="val 102515"/>
              <a:gd name="adj3" fmla="val 50351"/>
              <a:gd name="adj4" fmla="val 13427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蜂鳴器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紅色閃爍燈</a:t>
            </a:r>
            <a:endParaRPr lang="zh-HK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55576" y="908720"/>
            <a:ext cx="7931224" cy="108012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危險區域警報器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裝置簡介 </a:t>
            </a:r>
            <a:endParaRPr lang="zh-HK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#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8128" y="2110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6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安全組\沙埔村安全組2013\E11 Promotion\建築業安全週2015創意工程安全獎\危險區域警報器\危險區域警報器PHOTO\SEND TO DEVB\DSCN496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755576" y="764704"/>
            <a:ext cx="7931224" cy="108012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危險區域警報器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裝置描述 </a:t>
            </a:r>
            <a:endParaRPr lang="zh-HK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#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600" end="577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328" y="2047708"/>
            <a:ext cx="609600" cy="609600"/>
          </a:xfrm>
          <a:prstGeom prst="rect">
            <a:avLst/>
          </a:prstGeom>
        </p:spPr>
      </p:pic>
      <p:sp>
        <p:nvSpPr>
          <p:cNvPr id="8" name="直線圖說文字 1 7"/>
          <p:cNvSpPr/>
          <p:nvPr/>
        </p:nvSpPr>
        <p:spPr>
          <a:xfrm>
            <a:off x="516423" y="3207739"/>
            <a:ext cx="2808312" cy="360000"/>
          </a:xfrm>
          <a:prstGeom prst="borderCallout1">
            <a:avLst>
              <a:gd name="adj1" fmla="val 107250"/>
              <a:gd name="adj2" fmla="val 71059"/>
              <a:gd name="adj3" fmla="val 211987"/>
              <a:gd name="adj4" fmla="val 7906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架設 “危險區域警報器</a:t>
            </a:r>
          </a:p>
        </p:txBody>
      </p:sp>
      <p:sp>
        <p:nvSpPr>
          <p:cNvPr id="9" name="直線圖說文字 1 8"/>
          <p:cNvSpPr/>
          <p:nvPr/>
        </p:nvSpPr>
        <p:spPr>
          <a:xfrm>
            <a:off x="419975" y="5661248"/>
            <a:ext cx="3001207" cy="360000"/>
          </a:xfrm>
          <a:prstGeom prst="borderCallout1">
            <a:avLst>
              <a:gd name="adj1" fmla="val -14802"/>
              <a:gd name="adj2" fmla="val 61958"/>
              <a:gd name="adj3" fmla="val -98091"/>
              <a:gd name="adj4" fmla="val 7392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先用紅白帶圍封危險區域</a:t>
            </a:r>
            <a:endParaRPr lang="zh-HK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直線圖說文字 1 9"/>
          <p:cNvSpPr/>
          <p:nvPr/>
        </p:nvSpPr>
        <p:spPr>
          <a:xfrm>
            <a:off x="3388267" y="2472673"/>
            <a:ext cx="4049216" cy="360000"/>
          </a:xfrm>
          <a:prstGeom prst="borderCallout1">
            <a:avLst>
              <a:gd name="adj1" fmla="val 113847"/>
              <a:gd name="adj2" fmla="val 60375"/>
              <a:gd name="adj3" fmla="val 205389"/>
              <a:gd name="adj4" fmla="val 5645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工人使用個人防墮裝備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93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安全組\沙埔村安全組2013\E11 Promotion\建築業安全週2015創意工程安全獎\危險區域警報器\危險區域警報器PHOTO\SEND TO DEVB\DSCN495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圖說文字 3"/>
          <p:cNvSpPr/>
          <p:nvPr/>
        </p:nvSpPr>
        <p:spPr>
          <a:xfrm>
            <a:off x="1187624" y="2132856"/>
            <a:ext cx="3024336" cy="648072"/>
          </a:xfrm>
          <a:prstGeom prst="wedgeRectCallout">
            <a:avLst>
              <a:gd name="adj1" fmla="val 57493"/>
              <a:gd name="adj2" fmla="val 9347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2000" b="1" i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師傅</a:t>
            </a:r>
            <a:r>
              <a:rPr lang="en-US" altLang="zh-TW" sz="2000" b="1" i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 b="1" i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請你離開</a:t>
            </a:r>
            <a:r>
              <a:rPr lang="en-US" altLang="zh-TW" sz="2000" b="1" i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000" b="1" i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唔該哂</a:t>
            </a:r>
            <a:r>
              <a:rPr lang="en-US" altLang="zh-TW" sz="2000" b="1" i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HK" altLang="en-US" sz="2000" b="1" i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55576" y="764704"/>
            <a:ext cx="7931224" cy="108012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危險區域警報器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裝置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用途描述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有人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誤進危險區域</a:t>
            </a:r>
            <a:endParaRPr lang="zh-HK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#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793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2118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0" y="2025056"/>
            <a:ext cx="4248472" cy="464430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警報效果明顯提高有關人士警覺性，高實用性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零件便宜，不需特別訂購，維修方便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使用充電池，免除尋找電源的煩惱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在正常情況下裝置不會發出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任何滋擾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聲響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用途廣泛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例如：拆卸工序、樓邊工作位置、吊運區等等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裝置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使用至今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工人樂意使用</a:t>
            </a:r>
            <a:endParaRPr lang="en-US" altLang="zh-TW" dirty="0" smtClean="0"/>
          </a:p>
        </p:txBody>
      </p:sp>
      <p:pic>
        <p:nvPicPr>
          <p:cNvPr id="2051" name="Picture 3" descr="R:\安全組\沙埔村安全組2013\E11 Promotion\建築業安全週2015創意工程安全獎\危險區域警報器\危險區域警報器PHOTO\SEND TO DEVB\DSCN49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6623"/>
          <a:stretch/>
        </p:blipFill>
        <p:spPr bwMode="auto">
          <a:xfrm>
            <a:off x="755576" y="2132856"/>
            <a:ext cx="3984849" cy="309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755576" y="764704"/>
            <a:ext cx="7931224" cy="108012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危險區域警報器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HK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#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556</Words>
  <Application>Microsoft Office PowerPoint</Application>
  <PresentationFormat>如螢幕大小 (4:3)</PresentationFormat>
  <Paragraphs>38</Paragraphs>
  <Slides>5</Slides>
  <Notes>4</Notes>
  <HiddenSlides>0</HiddenSlides>
  <MMClips>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都會</vt:lpstr>
      <vt:lpstr>2015創意工程安全獎- 安全操作設施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YUM KA WING</dc:creator>
  <cp:lastModifiedBy>YUM KA WING </cp:lastModifiedBy>
  <cp:revision>35</cp:revision>
  <dcterms:created xsi:type="dcterms:W3CDTF">2015-04-13T01:51:37Z</dcterms:created>
  <dcterms:modified xsi:type="dcterms:W3CDTF">2015-04-24T00:12:23Z</dcterms:modified>
</cp:coreProperties>
</file>