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5"/>
  </p:notesMasterIdLst>
  <p:sldIdLst>
    <p:sldId id="256" r:id="rId2"/>
    <p:sldId id="260" r:id="rId3"/>
    <p:sldId id="257" r:id="rId4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8" d="100"/>
          <a:sy n="98" d="100"/>
        </p:scale>
        <p:origin x="108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50DA7C-6D09-4398-AB8B-A4061405F092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4F1105-44A7-4AED-A574-63CD7BCB3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540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EACC-FD86-4D64-A0F3-DADB0C2EE5FA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43407-6A55-4B9D-88C2-C7C8C66EF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200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EACC-FD86-4D64-A0F3-DADB0C2EE5FA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43407-6A55-4B9D-88C2-C7C8C66EF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27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EACC-FD86-4D64-A0F3-DADB0C2EE5FA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43407-6A55-4B9D-88C2-C7C8C66EF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258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EACC-FD86-4D64-A0F3-DADB0C2EE5FA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43407-6A55-4B9D-88C2-C7C8C66EF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09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EACC-FD86-4D64-A0F3-DADB0C2EE5FA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43407-6A55-4B9D-88C2-C7C8C66EF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553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EACC-FD86-4D64-A0F3-DADB0C2EE5FA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43407-6A55-4B9D-88C2-C7C8C66EF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811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EACC-FD86-4D64-A0F3-DADB0C2EE5FA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43407-6A55-4B9D-88C2-C7C8C66EF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852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EACC-FD86-4D64-A0F3-DADB0C2EE5FA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43407-6A55-4B9D-88C2-C7C8C66EF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545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EACC-FD86-4D64-A0F3-DADB0C2EE5FA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43407-6A55-4B9D-88C2-C7C8C66EF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531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EACC-FD86-4D64-A0F3-DADB0C2EE5FA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43407-6A55-4B9D-88C2-C7C8C66EF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91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EACC-FD86-4D64-A0F3-DADB0C2EE5FA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43407-6A55-4B9D-88C2-C7C8C66EF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496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99EACC-FD86-4D64-A0F3-DADB0C2EE5FA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543407-6A55-4B9D-88C2-C7C8C66EFD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8" name="Picture 5" descr="DNJV Revised logo (compressed to 1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29" y="155074"/>
            <a:ext cx="1981200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2283130" y="87683"/>
            <a:ext cx="75120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1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Tuen</a:t>
            </a:r>
            <a:r>
              <a:rPr lang="en-US" altLang="en-US" sz="1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Mun</a:t>
            </a:r>
            <a:r>
              <a:rPr lang="en-US" altLang="en-US" sz="1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altLang="en-US" sz="1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Chek</a:t>
            </a:r>
            <a:r>
              <a:rPr lang="en-US" altLang="en-US" sz="1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Lap </a:t>
            </a:r>
            <a:r>
              <a:rPr lang="en-US" altLang="en-US" sz="1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Kok</a:t>
            </a:r>
            <a:r>
              <a:rPr lang="en-US" altLang="en-US" sz="1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Link  - Northern Connection Sub-sea Tunnel Section</a:t>
            </a:r>
            <a:br>
              <a:rPr lang="en-US" altLang="en-US" sz="1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Contract No. HY/2012/08</a:t>
            </a:r>
            <a:br>
              <a:rPr lang="en-US" altLang="en-US" sz="1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zh-TW" altLang="en-US" sz="1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屯 門 赤 鱲 角 連 接 路 </a:t>
            </a:r>
            <a:r>
              <a:rPr lang="en-US" altLang="zh-TW" sz="1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zh-TW" altLang="en-US" sz="1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北 面 連 接 路 海 底 隧 道 段</a:t>
            </a:r>
            <a:br>
              <a:rPr lang="en-US" altLang="zh-TW" sz="1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zh-TW" altLang="en-US" sz="1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合 約 號 碼 </a:t>
            </a:r>
            <a:r>
              <a:rPr lang="en-US" altLang="zh-TW" sz="1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1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HY/2012/08</a:t>
            </a:r>
            <a:r>
              <a:rPr lang="en-US" altLang="zh-TW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959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11.jpg"/><Relationship Id="rId18" Type="http://schemas.openxmlformats.org/officeDocument/2006/relationships/image" Target="../media/image16.png"/><Relationship Id="rId3" Type="http://schemas.openxmlformats.org/officeDocument/2006/relationships/audio" Target="../media/media1.m4a"/><Relationship Id="rId7" Type="http://schemas.openxmlformats.org/officeDocument/2006/relationships/image" Target="../media/image5.jpg"/><Relationship Id="rId12" Type="http://schemas.openxmlformats.org/officeDocument/2006/relationships/image" Target="../media/image10.jpeg"/><Relationship Id="rId17" Type="http://schemas.openxmlformats.org/officeDocument/2006/relationships/image" Target="../media/image15.jpeg"/><Relationship Id="rId2" Type="http://schemas.microsoft.com/office/2007/relationships/media" Target="../media/media1.m4a"/><Relationship Id="rId16" Type="http://schemas.openxmlformats.org/officeDocument/2006/relationships/image" Target="../media/image14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jpg"/><Relationship Id="rId11" Type="http://schemas.openxmlformats.org/officeDocument/2006/relationships/image" Target="../media/image9.jpeg"/><Relationship Id="rId5" Type="http://schemas.openxmlformats.org/officeDocument/2006/relationships/image" Target="../media/image3.jpg"/><Relationship Id="rId15" Type="http://schemas.openxmlformats.org/officeDocument/2006/relationships/image" Target="../media/image13.jpg"/><Relationship Id="rId10" Type="http://schemas.openxmlformats.org/officeDocument/2006/relationships/image" Target="../media/image8.jp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7.jpg"/><Relationship Id="rId14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jpg"/><Relationship Id="rId12" Type="http://schemas.openxmlformats.org/officeDocument/2006/relationships/image" Target="../media/image1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9.jpg"/><Relationship Id="rId11" Type="http://schemas.openxmlformats.org/officeDocument/2006/relationships/image" Target="../media/image24.jpg"/><Relationship Id="rId5" Type="http://schemas.openxmlformats.org/officeDocument/2006/relationships/image" Target="../media/image18.png"/><Relationship Id="rId10" Type="http://schemas.openxmlformats.org/officeDocument/2006/relationships/image" Target="../media/image23.jp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jpeg"/><Relationship Id="rId3" Type="http://schemas.openxmlformats.org/officeDocument/2006/relationships/audio" Target="../media/media3.m4a"/><Relationship Id="rId7" Type="http://schemas.openxmlformats.org/officeDocument/2006/relationships/image" Target="../media/image27.jpg"/><Relationship Id="rId12" Type="http://schemas.openxmlformats.org/officeDocument/2006/relationships/image" Target="../media/image32.png"/><Relationship Id="rId2" Type="http://schemas.microsoft.com/office/2007/relationships/media" Target="../media/media3.m4a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6.jpeg"/><Relationship Id="rId11" Type="http://schemas.openxmlformats.org/officeDocument/2006/relationships/image" Target="../media/image31.jp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9.jpeg"/><Relationship Id="rId1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152ED1E-3BCB-49F1-ADC0-E4703EF4B738}"/>
              </a:ext>
            </a:extLst>
          </p:cNvPr>
          <p:cNvSpPr/>
          <p:nvPr/>
        </p:nvSpPr>
        <p:spPr>
          <a:xfrm>
            <a:off x="194727" y="881622"/>
            <a:ext cx="9386867" cy="95410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FIGHTING against Coronavirus Infection</a:t>
            </a:r>
          </a:p>
          <a:p>
            <a:pPr algn="ctr"/>
            <a:r>
              <a:rPr lang="zh-TW" alt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對 抗 新 型 冠 狀 病 毒 感 染 </a:t>
            </a:r>
            <a:endParaRPr lang="en-U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41CD726D-A0D7-41D0-ACFF-EF648B63181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7" t="35028" b="12592"/>
          <a:stretch/>
        </p:blipFill>
        <p:spPr>
          <a:xfrm>
            <a:off x="6477846" y="2487777"/>
            <a:ext cx="3200400" cy="2054834"/>
          </a:xfrm>
          <a:prstGeom prst="rect">
            <a:avLst/>
          </a:prstGeom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44693F3-05E0-4E3A-9B04-EB0A068C34D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6" t="17081" r="17080" b="9026"/>
          <a:stretch/>
        </p:blipFill>
        <p:spPr>
          <a:xfrm>
            <a:off x="6329897" y="4057318"/>
            <a:ext cx="1555247" cy="11664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A6BE1360-D07F-45FB-B575-77FFB43BA10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3" t="20867" r="10975" b="1888"/>
          <a:stretch/>
        </p:blipFill>
        <p:spPr>
          <a:xfrm>
            <a:off x="7997156" y="5420200"/>
            <a:ext cx="1614225" cy="10969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9CD54DAF-4CA4-4C88-BFC5-04F7544DAB08}"/>
              </a:ext>
            </a:extLst>
          </p:cNvPr>
          <p:cNvSpPr/>
          <p:nvPr/>
        </p:nvSpPr>
        <p:spPr>
          <a:xfrm>
            <a:off x="6233926" y="1835729"/>
            <a:ext cx="3477347" cy="4820886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7DCA43F7-DE27-477F-9888-97FDC150CF83}"/>
              </a:ext>
            </a:extLst>
          </p:cNvPr>
          <p:cNvSpPr/>
          <p:nvPr/>
        </p:nvSpPr>
        <p:spPr>
          <a:xfrm>
            <a:off x="6274262" y="1846848"/>
            <a:ext cx="3396673" cy="5718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00">
              <a:lnSpc>
                <a:spcPct val="150000"/>
              </a:lnSpc>
              <a:spcBef>
                <a:spcPct val="0"/>
              </a:spcBef>
            </a:pPr>
            <a:r>
              <a:rPr lang="en-US" sz="1100" b="1" dirty="0">
                <a:solidFill>
                  <a:srgbClr val="0070C0"/>
                </a:solidFill>
                <a:latin typeface="Comic Sans MS" panose="030F0702030302020204" pitchFamily="66" charset="0"/>
                <a:ea typeface="Arial Unicode MS" panose="020B0604020202020204" pitchFamily="34" charset="-120"/>
                <a:cs typeface="Arial" panose="020B0604020202020204" pitchFamily="34" charset="0"/>
              </a:rPr>
              <a:t>Setup epidemic infection control station</a:t>
            </a:r>
          </a:p>
          <a:p>
            <a:pPr algn="ctr" defTabSz="914400">
              <a:lnSpc>
                <a:spcPct val="150000"/>
              </a:lnSpc>
              <a:spcBef>
                <a:spcPct val="0"/>
              </a:spcBef>
            </a:pPr>
            <a:r>
              <a:rPr lang="zh-TW" altLang="en-US" sz="1100" b="1" dirty="0">
                <a:solidFill>
                  <a:srgbClr val="0070C0"/>
                </a:solidFill>
                <a:latin typeface="Comic Sans MS" panose="030F0702030302020204" pitchFamily="66" charset="0"/>
                <a:ea typeface="Arial Unicode MS" panose="020B0604020202020204" pitchFamily="34" charset="-120"/>
                <a:cs typeface="Arial" panose="020B0604020202020204" pitchFamily="34" charset="0"/>
              </a:rPr>
              <a:t>增 設 防 疫 控 制 檢 測 站</a:t>
            </a:r>
            <a:r>
              <a:rPr lang="en-US" sz="1100" b="1" dirty="0">
                <a:solidFill>
                  <a:srgbClr val="0070C0"/>
                </a:solidFill>
                <a:latin typeface="Comic Sans MS" panose="030F0702030302020204" pitchFamily="66" charset="0"/>
                <a:ea typeface="Arial Unicode MS" panose="020B0604020202020204" pitchFamily="34" charset="-12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F66CE31F-20DD-45DE-84E6-174EF9EEA57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7" t="7197"/>
          <a:stretch/>
        </p:blipFill>
        <p:spPr>
          <a:xfrm>
            <a:off x="6348119" y="5390405"/>
            <a:ext cx="1591426" cy="11935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3544DB06-4BBC-40C9-A3CC-15450777E4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208" y="3992587"/>
            <a:ext cx="868001" cy="1321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4BFB1A29-04D1-4418-A52C-9F2E5E8CC3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066" y="3992587"/>
            <a:ext cx="743242" cy="1321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5" name="Picture 2" descr="Glo Germ: visual tool for handwashing training, aseptic techniques ...">
            <a:extLst>
              <a:ext uri="{FF2B5EF4-FFF2-40B4-BE49-F238E27FC236}">
                <a16:creationId xmlns:a16="http://schemas.microsoft.com/office/drawing/2014/main" id="{E6CCD573-8025-4F44-8427-9BD1CE302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00" y="5145867"/>
            <a:ext cx="1282236" cy="960441"/>
          </a:xfrm>
          <a:prstGeom prst="ellipse">
            <a:avLst/>
          </a:prstGeom>
          <a:ln w="28575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6DB3B29A-68BD-464B-80CC-916B36B4148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3" t="21896" r="20636" b="4587"/>
          <a:stretch/>
        </p:blipFill>
        <p:spPr>
          <a:xfrm>
            <a:off x="779178" y="2984906"/>
            <a:ext cx="1057628" cy="158032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78D0C58B-F15F-4861-8658-BE50B08B162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71" t="7802" r="18588" b="7923"/>
          <a:stretch/>
        </p:blipFill>
        <p:spPr>
          <a:xfrm>
            <a:off x="1605937" y="2954060"/>
            <a:ext cx="541796" cy="51405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6BEA9975-537C-4C95-B2B9-6DEB7725B30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71" t="7802" r="18588" b="7923"/>
          <a:stretch/>
        </p:blipFill>
        <p:spPr>
          <a:xfrm>
            <a:off x="1726355" y="3917226"/>
            <a:ext cx="541796" cy="51405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AAA06BFA-071E-4733-A145-E563D581127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71" t="7802" r="18588" b="7923"/>
          <a:stretch/>
        </p:blipFill>
        <p:spPr>
          <a:xfrm>
            <a:off x="497278" y="4307775"/>
            <a:ext cx="541796" cy="51405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70" name="&quot;Not Allowed&quot; Symbol 69">
            <a:extLst>
              <a:ext uri="{FF2B5EF4-FFF2-40B4-BE49-F238E27FC236}">
                <a16:creationId xmlns:a16="http://schemas.microsoft.com/office/drawing/2014/main" id="{A22A6246-7685-4CB9-9DBB-BA12FCEEFEF5}"/>
              </a:ext>
            </a:extLst>
          </p:cNvPr>
          <p:cNvSpPr/>
          <p:nvPr/>
        </p:nvSpPr>
        <p:spPr>
          <a:xfrm>
            <a:off x="295171" y="2786586"/>
            <a:ext cx="640810" cy="533514"/>
          </a:xfrm>
          <a:prstGeom prst="noSmoking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CEE6F58E-C241-43EA-9BF9-78B0B5910A77}"/>
              </a:ext>
            </a:extLst>
          </p:cNvPr>
          <p:cNvSpPr/>
          <p:nvPr/>
        </p:nvSpPr>
        <p:spPr>
          <a:xfrm>
            <a:off x="204592" y="1846847"/>
            <a:ext cx="2211554" cy="480976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C3FB16C-51D0-4437-958A-F4FCEDAD7E1B}"/>
              </a:ext>
            </a:extLst>
          </p:cNvPr>
          <p:cNvSpPr/>
          <p:nvPr/>
        </p:nvSpPr>
        <p:spPr>
          <a:xfrm>
            <a:off x="298568" y="1902574"/>
            <a:ext cx="2022944" cy="8257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00">
              <a:lnSpc>
                <a:spcPct val="150000"/>
              </a:lnSpc>
              <a:spcBef>
                <a:spcPct val="0"/>
              </a:spcBef>
            </a:pPr>
            <a:r>
              <a:rPr lang="en-US" altLang="zh-TW" sz="1100" b="1" dirty="0">
                <a:solidFill>
                  <a:srgbClr val="0070C0"/>
                </a:solidFill>
                <a:latin typeface="Comic Sans MS" panose="030F0702030302020204" pitchFamily="66" charset="0"/>
                <a:ea typeface="Arial Unicode MS" panose="020B0604020202020204" pitchFamily="34" charset="-120"/>
                <a:cs typeface="Arial" panose="020B0604020202020204" pitchFamily="34" charset="0"/>
              </a:rPr>
              <a:t>Stop Use of hand palm entrance system</a:t>
            </a:r>
          </a:p>
          <a:p>
            <a:pPr algn="ctr" defTabSz="914400">
              <a:lnSpc>
                <a:spcPct val="150000"/>
              </a:lnSpc>
              <a:spcBef>
                <a:spcPct val="0"/>
              </a:spcBef>
            </a:pPr>
            <a:r>
              <a:rPr lang="zh-TW" altLang="en-US" sz="1100" b="1" dirty="0">
                <a:solidFill>
                  <a:srgbClr val="0070C0"/>
                </a:solidFill>
                <a:latin typeface="Comic Sans MS" panose="030F0702030302020204" pitchFamily="66" charset="0"/>
                <a:ea typeface="Arial Unicode MS" panose="020B0604020202020204" pitchFamily="34" charset="-120"/>
                <a:cs typeface="Arial" panose="020B0604020202020204" pitchFamily="34" charset="0"/>
              </a:rPr>
              <a:t>全 面 停 用 掌 型 進 出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061EDE6F-771E-4CD4-9629-C6674D3F14D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2" t="8186" r="3684" b="29591"/>
          <a:stretch/>
        </p:blipFill>
        <p:spPr>
          <a:xfrm>
            <a:off x="2608359" y="5147615"/>
            <a:ext cx="1720508" cy="11949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6536443E-2654-4060-AB0F-5BA9AC1BDDA6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4" r="14035" b="27720"/>
          <a:stretch/>
        </p:blipFill>
        <p:spPr>
          <a:xfrm>
            <a:off x="4420312" y="5147615"/>
            <a:ext cx="1686036" cy="11949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302A2816-18A8-41F6-AB13-A0FC0FD95A1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760" y="2564699"/>
            <a:ext cx="3200629" cy="23605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FFF00"/>
            </a:solidFill>
          </a:ln>
          <a:effectLst/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B7A1F7CB-58F7-4449-9FAE-3323BEF5470A}"/>
              </a:ext>
            </a:extLst>
          </p:cNvPr>
          <p:cNvGrpSpPr/>
          <p:nvPr/>
        </p:nvGrpSpPr>
        <p:grpSpPr>
          <a:xfrm>
            <a:off x="2740282" y="3028916"/>
            <a:ext cx="1845241" cy="1889970"/>
            <a:chOff x="5606761" y="2486359"/>
            <a:chExt cx="1856866" cy="1929950"/>
          </a:xfrm>
        </p:grpSpPr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0449F3AF-9E7A-437D-A735-283B37E2F9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49" t="31748" r="35264" b="21590"/>
            <a:stretch/>
          </p:blipFill>
          <p:spPr>
            <a:xfrm>
              <a:off x="5606761" y="2486359"/>
              <a:ext cx="927693" cy="1929950"/>
            </a:xfrm>
            <a:prstGeom prst="rect">
              <a:avLst/>
            </a:prstGeom>
            <a:ln w="19050">
              <a:solidFill>
                <a:srgbClr val="FFFF00"/>
              </a:solidFill>
            </a:ln>
          </p:spPr>
        </p:pic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C8388118-7386-44AE-AB92-0FB5DFBCCDA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34454" y="3256789"/>
              <a:ext cx="314022" cy="197415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7F84470E-9656-4321-8495-A0EEE290FD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44039" y="3446650"/>
              <a:ext cx="657599" cy="23765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B550B525-6629-4207-84B0-6ED97C49C929}"/>
                </a:ext>
              </a:extLst>
            </p:cNvPr>
            <p:cNvCxnSpPr>
              <a:cxnSpLocks/>
            </p:cNvCxnSpPr>
            <p:nvPr/>
          </p:nvCxnSpPr>
          <p:spPr>
            <a:xfrm>
              <a:off x="6851062" y="3213136"/>
              <a:ext cx="548" cy="168642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95AB5268-E6DA-4FF9-B09A-BADCD53452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50386" y="3083717"/>
              <a:ext cx="73573" cy="136158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B2E98C92-86D8-4258-BC52-F298FBC67855}"/>
                </a:ext>
              </a:extLst>
            </p:cNvPr>
            <p:cNvCxnSpPr>
              <a:cxnSpLocks/>
            </p:cNvCxnSpPr>
            <p:nvPr/>
          </p:nvCxnSpPr>
          <p:spPr>
            <a:xfrm>
              <a:off x="6856578" y="3216456"/>
              <a:ext cx="96712" cy="12788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FB6F425-8092-4203-9955-B2B8EE7A3011}"/>
                </a:ext>
              </a:extLst>
            </p:cNvPr>
            <p:cNvCxnSpPr>
              <a:cxnSpLocks/>
            </p:cNvCxnSpPr>
            <p:nvPr/>
          </p:nvCxnSpPr>
          <p:spPr>
            <a:xfrm>
              <a:off x="6934220" y="3080288"/>
              <a:ext cx="91693" cy="6482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EC70180E-E20C-4950-842E-1E4B34F623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42843" y="3093254"/>
              <a:ext cx="79875" cy="136171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A7B394F7-6DC2-48D3-BECD-A8A2DC8BF7E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46038" y="3222140"/>
              <a:ext cx="1002" cy="19857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8ACE4ED3-D718-4E5D-A3F1-41F6C325857E}"/>
                </a:ext>
              </a:extLst>
            </p:cNvPr>
            <p:cNvCxnSpPr>
              <a:cxnSpLocks/>
            </p:cNvCxnSpPr>
            <p:nvPr/>
          </p:nvCxnSpPr>
          <p:spPr>
            <a:xfrm>
              <a:off x="6850188" y="3391533"/>
              <a:ext cx="86265" cy="1945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88D582E6-99B2-42FE-874B-583700947F08}"/>
                </a:ext>
              </a:extLst>
            </p:cNvPr>
            <p:cNvCxnSpPr>
              <a:cxnSpLocks/>
            </p:cNvCxnSpPr>
            <p:nvPr/>
          </p:nvCxnSpPr>
          <p:spPr>
            <a:xfrm>
              <a:off x="7228376" y="3428265"/>
              <a:ext cx="158572" cy="21627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DFD298EC-7E21-440D-AAC2-666368B5388B}"/>
                </a:ext>
              </a:extLst>
            </p:cNvPr>
            <p:cNvCxnSpPr>
              <a:cxnSpLocks/>
            </p:cNvCxnSpPr>
            <p:nvPr/>
          </p:nvCxnSpPr>
          <p:spPr>
            <a:xfrm>
              <a:off x="7382415" y="3259624"/>
              <a:ext cx="0" cy="197414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825EED69-D5CE-422F-9AA0-300892BFB6A3}"/>
                </a:ext>
              </a:extLst>
            </p:cNvPr>
            <p:cNvCxnSpPr>
              <a:cxnSpLocks/>
            </p:cNvCxnSpPr>
            <p:nvPr/>
          </p:nvCxnSpPr>
          <p:spPr>
            <a:xfrm>
              <a:off x="7230361" y="3235909"/>
              <a:ext cx="0" cy="197414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85022359-4D6E-4DEF-93E9-A9E54D566444}"/>
                </a:ext>
              </a:extLst>
            </p:cNvPr>
            <p:cNvCxnSpPr>
              <a:cxnSpLocks/>
            </p:cNvCxnSpPr>
            <p:nvPr/>
          </p:nvCxnSpPr>
          <p:spPr>
            <a:xfrm>
              <a:off x="7230361" y="3238671"/>
              <a:ext cx="153392" cy="16692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1A8B5C5B-E9A4-42B1-A0E3-04A8523978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33588" y="3088559"/>
              <a:ext cx="74763" cy="14735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7AF8C28B-A869-4DFE-98FC-ED8AA1629F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84567" y="3097823"/>
              <a:ext cx="77434" cy="158966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8AAB5DF6-F40C-4F56-A724-6C9BD2D4D36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19853" y="3092053"/>
              <a:ext cx="143774" cy="1201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9" name="Rectangle 88">
            <a:extLst>
              <a:ext uri="{FF2B5EF4-FFF2-40B4-BE49-F238E27FC236}">
                <a16:creationId xmlns:a16="http://schemas.microsoft.com/office/drawing/2014/main" id="{A6FA9B18-927A-46DF-8DEF-8009331AD3CB}"/>
              </a:ext>
            </a:extLst>
          </p:cNvPr>
          <p:cNvSpPr/>
          <p:nvPr/>
        </p:nvSpPr>
        <p:spPr>
          <a:xfrm>
            <a:off x="2468709" y="1835729"/>
            <a:ext cx="3707606" cy="4820886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4D9748D2-0224-46B8-A0B3-40DEE54F1756}"/>
              </a:ext>
            </a:extLst>
          </p:cNvPr>
          <p:cNvSpPr/>
          <p:nvPr/>
        </p:nvSpPr>
        <p:spPr>
          <a:xfrm>
            <a:off x="2632445" y="1879962"/>
            <a:ext cx="3396673" cy="5718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00">
              <a:lnSpc>
                <a:spcPct val="150000"/>
              </a:lnSpc>
              <a:spcBef>
                <a:spcPct val="0"/>
              </a:spcBef>
            </a:pPr>
            <a:r>
              <a:rPr lang="en-US" altLang="zh-TW" sz="1100" b="1" dirty="0">
                <a:solidFill>
                  <a:srgbClr val="0070C0"/>
                </a:solidFill>
                <a:latin typeface="Comic Sans MS" panose="030F0702030302020204" pitchFamily="66" charset="0"/>
                <a:ea typeface="Arial Unicode MS" panose="020B0604020202020204" pitchFamily="34" charset="-120"/>
                <a:cs typeface="Arial" panose="020B0604020202020204" pitchFamily="34" charset="0"/>
              </a:rPr>
              <a:t>Replacement of face scan entrance system</a:t>
            </a:r>
          </a:p>
          <a:p>
            <a:pPr algn="ctr" defTabSz="914400">
              <a:lnSpc>
                <a:spcPct val="150000"/>
              </a:lnSpc>
              <a:spcBef>
                <a:spcPct val="0"/>
              </a:spcBef>
            </a:pPr>
            <a:r>
              <a:rPr lang="zh-TW" altLang="en-US" sz="1100" b="1" dirty="0">
                <a:solidFill>
                  <a:srgbClr val="0070C0"/>
                </a:solidFill>
                <a:latin typeface="Comic Sans MS" panose="030F0702030302020204" pitchFamily="66" charset="0"/>
                <a:ea typeface="Arial Unicode MS" panose="020B0604020202020204" pitchFamily="34" charset="-120"/>
                <a:cs typeface="Arial" panose="020B0604020202020204" pitchFamily="34" charset="0"/>
              </a:rPr>
              <a:t>改 用 面 型 進 出</a:t>
            </a:r>
            <a:endParaRPr lang="en-US" sz="1100" b="1" dirty="0">
              <a:solidFill>
                <a:srgbClr val="0070C0"/>
              </a:solidFill>
              <a:latin typeface="Comic Sans MS" panose="030F0702030302020204" pitchFamily="66" charset="0"/>
              <a:ea typeface="Arial Unicode MS" panose="020B0604020202020204" pitchFamily="34" charset="-120"/>
              <a:cs typeface="Arial" panose="020B0604020202020204" pitchFamily="34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D4356F7-C51F-497F-83B3-64C54E25EF2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147779" y="58255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963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77406992-2D36-4294-9963-6FB91D499898}"/>
              </a:ext>
            </a:extLst>
          </p:cNvPr>
          <p:cNvSpPr/>
          <p:nvPr/>
        </p:nvSpPr>
        <p:spPr>
          <a:xfrm>
            <a:off x="194727" y="881622"/>
            <a:ext cx="9386867" cy="95410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FIGHTING against Coronavirus Infection</a:t>
            </a:r>
          </a:p>
          <a:p>
            <a:pPr algn="ctr"/>
            <a:r>
              <a:rPr lang="zh-TW" alt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對 抗 新 型 冠 狀 病 毒 感 染 </a:t>
            </a:r>
            <a:endParaRPr lang="en-U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" name="Picture 4" descr="C:\Users\johnny.siu\Downloads\IMG-20200221-WA00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008" y="4583790"/>
            <a:ext cx="1701058" cy="2122405"/>
          </a:xfrm>
          <a:prstGeom prst="rect">
            <a:avLst/>
          </a:prstGeom>
          <a:ln w="28575">
            <a:solidFill>
              <a:srgbClr val="7030A0"/>
            </a:solidFill>
          </a:ln>
          <a:effectLst>
            <a:softEdge rad="127000"/>
          </a:effectLst>
          <a:extLst/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087" y="2262687"/>
            <a:ext cx="3019849" cy="2264886"/>
          </a:xfrm>
          <a:prstGeom prst="rect">
            <a:avLst/>
          </a:prstGeom>
          <a:ln w="28575">
            <a:solidFill>
              <a:srgbClr val="7030A0"/>
            </a:solidFill>
          </a:ln>
          <a:effectLst>
            <a:softEdge rad="127000"/>
          </a:effectLst>
          <a:extLst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228963" y="1720896"/>
            <a:ext cx="3396290" cy="62068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TW" sz="1100" b="1" dirty="0">
                <a:solidFill>
                  <a:srgbClr val="0070C0"/>
                </a:solidFill>
                <a:latin typeface="Comic Sans MS" panose="030F0702030302020204" pitchFamily="66" charset="0"/>
                <a:ea typeface="Arial Unicode MS" panose="020B0604020202020204" pitchFamily="34" charset="-120"/>
                <a:cs typeface="Arial" panose="020B0604020202020204" pitchFamily="34" charset="0"/>
              </a:rPr>
              <a:t>Point-of-boarding</a:t>
            </a:r>
            <a:r>
              <a:rPr lang="en-US" altLang="zh-TW" sz="1100" b="1" dirty="0">
                <a:latin typeface="Comic Sans MS" panose="030F0702030302020204" pitchFamily="66" charset="0"/>
                <a:ea typeface="Arial Unicode MS" panose="020B0604020202020204" pitchFamily="34" charset="-120"/>
                <a:cs typeface="Arial Unicode MS" panose="020B0604020202020204" pitchFamily="34" charset="-120"/>
              </a:rPr>
              <a:t> </a:t>
            </a:r>
            <a:r>
              <a:rPr lang="en-US" altLang="zh-TW" sz="1100" b="1" dirty="0">
                <a:solidFill>
                  <a:srgbClr val="0070C0"/>
                </a:solidFill>
                <a:latin typeface="Comic Sans MS" panose="030F0702030302020204" pitchFamily="66" charset="0"/>
                <a:ea typeface="Arial Unicode MS" panose="020B0604020202020204" pitchFamily="34" charset="-120"/>
                <a:cs typeface="Arial" panose="020B0604020202020204" pitchFamily="34" charset="0"/>
              </a:rPr>
              <a:t>Checking Service (POBC) </a:t>
            </a:r>
          </a:p>
          <a:p>
            <a:pPr>
              <a:lnSpc>
                <a:spcPct val="150000"/>
              </a:lnSpc>
            </a:pPr>
            <a:r>
              <a:rPr lang="zh-TW" altLang="en-US" sz="1100" b="1" dirty="0">
                <a:solidFill>
                  <a:srgbClr val="0070C0"/>
                </a:solidFill>
                <a:latin typeface="Comic Sans MS" panose="030F0702030302020204" pitchFamily="66" charset="0"/>
                <a:ea typeface="Arial Unicode MS" panose="020B0604020202020204" pitchFamily="34" charset="-120"/>
                <a:cs typeface="Arial" panose="020B0604020202020204" pitchFamily="34" charset="0"/>
              </a:rPr>
              <a:t>登 車 點 體 溫 檢 測 服 務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9206" y="4621293"/>
            <a:ext cx="1352529" cy="156966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800" b="1" u="sng" dirty="0">
                <a:ln>
                  <a:solidFill>
                    <a:srgbClr val="00B05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POBC Temperature Checker Kit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altLang="zh-TW" sz="800" b="1" dirty="0"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Surgical Mask </a:t>
            </a:r>
            <a:r>
              <a:rPr lang="zh-TW" altLang="en-US" sz="800" b="1" dirty="0"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外科口罩</a:t>
            </a:r>
            <a:endParaRPr lang="en-US" altLang="zh-TW" sz="800" b="1" dirty="0">
              <a:latin typeface="Arial" panose="020B0604020202020204" pitchFamily="34" charset="0"/>
              <a:ea typeface="Dotum" panose="020B0600000101010101" pitchFamily="34" charset="-127"/>
              <a:cs typeface="Arial" panose="020B060402020202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n-US" altLang="zh-TW" sz="800" b="1" dirty="0"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Ear thermometer </a:t>
            </a:r>
          </a:p>
          <a:p>
            <a:pPr algn="just"/>
            <a:r>
              <a:rPr lang="en-US" altLang="zh-TW" sz="800" b="1" dirty="0"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            </a:t>
            </a:r>
            <a:r>
              <a:rPr lang="zh-TW" altLang="en-US" sz="800" b="1" dirty="0"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耳探溫度計</a:t>
            </a:r>
            <a:endParaRPr lang="en-US" altLang="zh-TW" sz="800" b="1" dirty="0">
              <a:latin typeface="Arial" panose="020B0604020202020204" pitchFamily="34" charset="0"/>
              <a:ea typeface="Dotum" panose="020B0600000101010101" pitchFamily="34" charset="-127"/>
              <a:cs typeface="Arial" panose="020B0604020202020204" pitchFamily="34" charset="0"/>
            </a:endParaRPr>
          </a:p>
          <a:p>
            <a:pPr marL="342900" indent="-342900" algn="just">
              <a:buFont typeface="+mj-lt"/>
              <a:buAutoNum type="arabicPeriod" startAt="3"/>
            </a:pPr>
            <a:r>
              <a:rPr lang="en-US" altLang="zh-TW" sz="800" b="1" dirty="0"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Ear probe covers </a:t>
            </a:r>
            <a:r>
              <a:rPr lang="zh-TW" altLang="en-US" sz="800" b="1" dirty="0"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即棄耳套</a:t>
            </a:r>
            <a:endParaRPr lang="en-US" altLang="zh-TW" sz="800" b="1" dirty="0">
              <a:latin typeface="Arial" panose="020B0604020202020204" pitchFamily="34" charset="0"/>
              <a:ea typeface="Dotum" panose="020B0600000101010101" pitchFamily="34" charset="-127"/>
              <a:cs typeface="Arial" panose="020B0604020202020204" pitchFamily="34" charset="0"/>
            </a:endParaRPr>
          </a:p>
          <a:p>
            <a:pPr marL="342900" indent="-342900" algn="just">
              <a:buFont typeface="+mj-lt"/>
              <a:buAutoNum type="arabicPeriod" startAt="3"/>
            </a:pPr>
            <a:r>
              <a:rPr lang="en-US" altLang="zh-TW" sz="800" b="1" dirty="0"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Disposable gloves </a:t>
            </a:r>
            <a:r>
              <a:rPr lang="zh-TW" altLang="en-US" sz="800" b="1" dirty="0"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即棄手套</a:t>
            </a:r>
            <a:endParaRPr lang="en-US" altLang="zh-TW" sz="800" b="1" dirty="0">
              <a:latin typeface="Arial" panose="020B0604020202020204" pitchFamily="34" charset="0"/>
              <a:ea typeface="Dotum" panose="020B0600000101010101" pitchFamily="34" charset="-127"/>
              <a:cs typeface="Arial" panose="020B0604020202020204" pitchFamily="34" charset="0"/>
            </a:endParaRPr>
          </a:p>
          <a:p>
            <a:pPr marL="342900" indent="-342900" algn="just">
              <a:buFont typeface="+mj-lt"/>
              <a:buAutoNum type="arabicPeriod" startAt="3"/>
            </a:pPr>
            <a:r>
              <a:rPr lang="en-US" altLang="zh-TW" sz="800" b="1" dirty="0"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Alcohol swab </a:t>
            </a:r>
          </a:p>
          <a:p>
            <a:pPr algn="just"/>
            <a:r>
              <a:rPr lang="en-US" altLang="zh-TW" sz="800" b="1" dirty="0"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            </a:t>
            </a:r>
            <a:r>
              <a:rPr lang="zh-TW" altLang="en-US" sz="800" b="1" dirty="0"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酒精紙巾</a:t>
            </a:r>
            <a:endParaRPr lang="en-US" altLang="zh-TW" sz="800" b="1" dirty="0">
              <a:latin typeface="Arial" panose="020B0604020202020204" pitchFamily="34" charset="0"/>
              <a:ea typeface="Dotum" panose="020B0600000101010101" pitchFamily="34" charset="-127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A3AAEA-2B19-4DDB-A229-4051E81073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037" y="4584107"/>
            <a:ext cx="1274817" cy="2121812"/>
          </a:xfrm>
          <a:prstGeom prst="rect">
            <a:avLst/>
          </a:prstGeom>
          <a:ln w="28575">
            <a:solidFill>
              <a:srgbClr val="7030A0"/>
            </a:solidFill>
          </a:ln>
          <a:effectLst>
            <a:softEdge rad="1270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822B29-2C3F-4F42-9A51-CDF803EF15E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9" r="10659" b="2623"/>
          <a:stretch/>
        </p:blipFill>
        <p:spPr>
          <a:xfrm>
            <a:off x="1504310" y="4448362"/>
            <a:ext cx="1710075" cy="2038631"/>
          </a:xfrm>
          <a:prstGeom prst="rect">
            <a:avLst/>
          </a:prstGeom>
          <a:ln w="28575">
            <a:solidFill>
              <a:srgbClr val="7030A0"/>
            </a:solidFill>
          </a:ln>
          <a:effectLst>
            <a:softEdge rad="127000"/>
          </a:effectLst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52823E6F-5808-4451-9A48-AE1180D2DA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7"/>
          <a:stretch/>
        </p:blipFill>
        <p:spPr bwMode="auto">
          <a:xfrm>
            <a:off x="189314" y="2326747"/>
            <a:ext cx="2807295" cy="194701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" descr="C:\Users\johnny.siu\Desktop\Photo\20200204\IMG-20200204-WA0017.jpg">
            <a:extLst>
              <a:ext uri="{FF2B5EF4-FFF2-40B4-BE49-F238E27FC236}">
                <a16:creationId xmlns:a16="http://schemas.microsoft.com/office/drawing/2014/main" id="{0BA38731-0EA7-415C-91FE-EBD6AC8F5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497" y="5114916"/>
            <a:ext cx="1972226" cy="14791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A901D42-BCAE-4C5B-B800-1CEF626E01A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1" t="14273" r="9300" b="22390"/>
          <a:stretch/>
        </p:blipFill>
        <p:spPr>
          <a:xfrm>
            <a:off x="6897609" y="2244577"/>
            <a:ext cx="2629540" cy="1828583"/>
          </a:xfrm>
          <a:prstGeom prst="rect">
            <a:avLst/>
          </a:prstGeom>
          <a:ln w="28575">
            <a:solidFill>
              <a:srgbClr val="7030A0"/>
            </a:solidFill>
          </a:ln>
          <a:effectLst>
            <a:softEdge rad="127000"/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725A0E9-E141-4872-9380-A9F9E9E75B8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287" y="4042631"/>
            <a:ext cx="1760317" cy="1320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F1093F3-DEAC-48AF-83F3-07BF404A1836}"/>
              </a:ext>
            </a:extLst>
          </p:cNvPr>
          <p:cNvSpPr/>
          <p:nvPr/>
        </p:nvSpPr>
        <p:spPr>
          <a:xfrm>
            <a:off x="3260876" y="1742534"/>
            <a:ext cx="3372467" cy="504938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C4A6155-2D2B-467D-9DAD-ECF7C12CD3BA}"/>
              </a:ext>
            </a:extLst>
          </p:cNvPr>
          <p:cNvSpPr/>
          <p:nvPr/>
        </p:nvSpPr>
        <p:spPr>
          <a:xfrm>
            <a:off x="6623818" y="1742534"/>
            <a:ext cx="3158538" cy="50493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CEDBFD39-D272-4DF3-AFFD-79A8298C83E5}"/>
              </a:ext>
            </a:extLst>
          </p:cNvPr>
          <p:cNvSpPr txBox="1">
            <a:spLocks/>
          </p:cNvSpPr>
          <p:nvPr/>
        </p:nvSpPr>
        <p:spPr>
          <a:xfrm>
            <a:off x="6577325" y="1742534"/>
            <a:ext cx="3260582" cy="62068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TW" sz="1100" b="1" dirty="0">
                <a:solidFill>
                  <a:srgbClr val="0070C0"/>
                </a:solidFill>
                <a:latin typeface="Comic Sans MS" panose="030F0702030302020204" pitchFamily="66" charset="0"/>
                <a:ea typeface="Arial Unicode MS" panose="020B0604020202020204" pitchFamily="34" charset="-120"/>
                <a:cs typeface="Arial" panose="020B0604020202020204" pitchFamily="34" charset="0"/>
              </a:rPr>
              <a:t>Establishment of Temperature</a:t>
            </a:r>
            <a:r>
              <a:rPr lang="zh-TW" altLang="en-US" sz="1100" b="1" dirty="0">
                <a:solidFill>
                  <a:srgbClr val="0070C0"/>
                </a:solidFill>
                <a:latin typeface="Comic Sans MS" panose="030F0702030302020204" pitchFamily="66" charset="0"/>
                <a:ea typeface="Arial Unicode MS" panose="020B060402020202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100" b="1" dirty="0">
                <a:solidFill>
                  <a:srgbClr val="0070C0"/>
                </a:solidFill>
                <a:latin typeface="Comic Sans MS" panose="030F0702030302020204" pitchFamily="66" charset="0"/>
                <a:ea typeface="Arial Unicode MS" panose="020B0604020202020204" pitchFamily="34" charset="-120"/>
                <a:cs typeface="Arial" panose="020B0604020202020204" pitchFamily="34" charset="0"/>
              </a:rPr>
              <a:t>Check</a:t>
            </a:r>
            <a:r>
              <a:rPr lang="zh-TW" altLang="en-US" sz="1100" b="1" dirty="0">
                <a:solidFill>
                  <a:srgbClr val="0070C0"/>
                </a:solidFill>
                <a:latin typeface="Comic Sans MS" panose="030F0702030302020204" pitchFamily="66" charset="0"/>
                <a:ea typeface="Arial Unicode MS" panose="020B060402020202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100" b="1" dirty="0">
                <a:solidFill>
                  <a:srgbClr val="0070C0"/>
                </a:solidFill>
                <a:latin typeface="Comic Sans MS" panose="030F0702030302020204" pitchFamily="66" charset="0"/>
                <a:ea typeface="Arial Unicode MS" panose="020B0604020202020204" pitchFamily="34" charset="-120"/>
                <a:cs typeface="Arial" panose="020B0604020202020204" pitchFamily="34" charset="0"/>
              </a:rPr>
              <a:t>Station</a:t>
            </a:r>
          </a:p>
          <a:p>
            <a:pPr>
              <a:lnSpc>
                <a:spcPct val="150000"/>
              </a:lnSpc>
            </a:pPr>
            <a:r>
              <a:rPr lang="zh-TW" altLang="en-US" sz="1100" b="1" dirty="0">
                <a:solidFill>
                  <a:srgbClr val="0070C0"/>
                </a:solidFill>
                <a:latin typeface="Comic Sans MS" panose="030F0702030302020204" pitchFamily="66" charset="0"/>
                <a:ea typeface="Arial Unicode MS" panose="020B0604020202020204" pitchFamily="34" charset="-120"/>
                <a:cs typeface="Arial" panose="020B0604020202020204" pitchFamily="34" charset="0"/>
              </a:rPr>
              <a:t>建 立 體 溫 檢 測 站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1688E92-F451-4B60-AE2C-822196EFB759}"/>
              </a:ext>
            </a:extLst>
          </p:cNvPr>
          <p:cNvSpPr/>
          <p:nvPr/>
        </p:nvSpPr>
        <p:spPr>
          <a:xfrm>
            <a:off x="103517" y="1742535"/>
            <a:ext cx="3154785" cy="50421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6FD3F228-A082-4104-8353-F7A41262E43F}"/>
              </a:ext>
            </a:extLst>
          </p:cNvPr>
          <p:cNvSpPr txBox="1">
            <a:spLocks/>
          </p:cNvSpPr>
          <p:nvPr/>
        </p:nvSpPr>
        <p:spPr>
          <a:xfrm>
            <a:off x="102803" y="1722605"/>
            <a:ext cx="3134250" cy="62068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TW" sz="1100" b="1" dirty="0">
                <a:solidFill>
                  <a:srgbClr val="0070C0"/>
                </a:solidFill>
                <a:latin typeface="Comic Sans MS" panose="030F0702030302020204" pitchFamily="66" charset="0"/>
                <a:ea typeface="Arial Unicode MS" panose="020B0604020202020204" pitchFamily="34" charset="-120"/>
                <a:cs typeface="Arial" panose="020B0604020202020204" pitchFamily="34" charset="0"/>
              </a:rPr>
              <a:t>Recruitment of Temperature Checker</a:t>
            </a:r>
          </a:p>
          <a:p>
            <a:pPr>
              <a:lnSpc>
                <a:spcPct val="150000"/>
              </a:lnSpc>
            </a:pPr>
            <a:r>
              <a:rPr lang="zh-TW" altLang="en-US" sz="1100" b="1" dirty="0">
                <a:solidFill>
                  <a:srgbClr val="0070C0"/>
                </a:solidFill>
                <a:latin typeface="Comic Sans MS" panose="030F0702030302020204" pitchFamily="66" charset="0"/>
                <a:ea typeface="Arial Unicode MS" panose="020B0604020202020204" pitchFamily="34" charset="-120"/>
                <a:cs typeface="Arial" panose="020B0604020202020204" pitchFamily="34" charset="0"/>
              </a:rPr>
              <a:t>招 募 體 溫 檢 測 員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5B15112-C576-4140-889F-E3556BA42F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900689" y="56449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98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5CE119-2755-4B50-8281-4B30E2AFEE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14" y="4308447"/>
            <a:ext cx="1366010" cy="18213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FFF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3142E1-E3C1-42F6-A791-0B830391DF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977" y="4308448"/>
            <a:ext cx="1366009" cy="18213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FFF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0C931A-5310-46DA-AEDB-1EEA8B87B6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278" y="2489408"/>
            <a:ext cx="2906190" cy="3874921"/>
          </a:xfrm>
          <a:prstGeom prst="rect">
            <a:avLst/>
          </a:prstGeom>
        </p:spPr>
      </p:pic>
      <p:pic>
        <p:nvPicPr>
          <p:cNvPr id="13" name="Picture 5" descr="C:\Users\johnny.siu\Desktop\Photo\20200219\IMG_20200219_095457.jpg">
            <a:extLst>
              <a:ext uri="{FF2B5EF4-FFF2-40B4-BE49-F238E27FC236}">
                <a16:creationId xmlns:a16="http://schemas.microsoft.com/office/drawing/2014/main" id="{B1D712BF-6BEF-480D-87CD-3FC361481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80" y="2489408"/>
            <a:ext cx="1814551" cy="13609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FFF00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307FAB70-B924-4B92-8A70-BD20DCB41C9B}"/>
              </a:ext>
            </a:extLst>
          </p:cNvPr>
          <p:cNvSpPr/>
          <p:nvPr/>
        </p:nvSpPr>
        <p:spPr>
          <a:xfrm>
            <a:off x="238142" y="1767152"/>
            <a:ext cx="2906190" cy="4911611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F522BDF-BAAC-49CC-895C-5752FF893B2B}"/>
              </a:ext>
            </a:extLst>
          </p:cNvPr>
          <p:cNvSpPr/>
          <p:nvPr/>
        </p:nvSpPr>
        <p:spPr>
          <a:xfrm>
            <a:off x="3176987" y="1767151"/>
            <a:ext cx="3339978" cy="4911611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CD4CC96-28E8-44DD-8DC0-C318ABCDDAB0}"/>
              </a:ext>
            </a:extLst>
          </p:cNvPr>
          <p:cNvSpPr/>
          <p:nvPr/>
        </p:nvSpPr>
        <p:spPr>
          <a:xfrm>
            <a:off x="6549620" y="1767151"/>
            <a:ext cx="3123043" cy="4911611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7" name="Picture 8">
            <a:extLst>
              <a:ext uri="{FF2B5EF4-FFF2-40B4-BE49-F238E27FC236}">
                <a16:creationId xmlns:a16="http://schemas.microsoft.com/office/drawing/2014/main" id="{DD9371F9-ACBE-4D87-BA32-89D39429D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5" b="8736"/>
          <a:stretch>
            <a:fillRect/>
          </a:stretch>
        </p:blipFill>
        <p:spPr bwMode="auto">
          <a:xfrm>
            <a:off x="3333504" y="4194531"/>
            <a:ext cx="1567591" cy="11518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7" descr="G:\TMCLK - Win7 computer\Johnny\Photos\20200521 - Promotion\IMG_3989.JPG">
            <a:extLst>
              <a:ext uri="{FF2B5EF4-FFF2-40B4-BE49-F238E27FC236}">
                <a16:creationId xmlns:a16="http://schemas.microsoft.com/office/drawing/2014/main" id="{2D900801-E643-436C-A51A-B40C269C2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110" y="2933042"/>
            <a:ext cx="1587925" cy="11909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60E16A4F-3913-477B-A6DC-E175F218C1F5}"/>
              </a:ext>
            </a:extLst>
          </p:cNvPr>
          <p:cNvSpPr/>
          <p:nvPr/>
        </p:nvSpPr>
        <p:spPr>
          <a:xfrm>
            <a:off x="255908" y="1792857"/>
            <a:ext cx="2871349" cy="5720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00">
              <a:lnSpc>
                <a:spcPct val="150000"/>
              </a:lnSpc>
              <a:spcBef>
                <a:spcPct val="0"/>
              </a:spcBef>
            </a:pPr>
            <a:r>
              <a:rPr lang="en-US" altLang="zh-TW" sz="1100" b="1" dirty="0">
                <a:solidFill>
                  <a:srgbClr val="0070C0"/>
                </a:solidFill>
                <a:latin typeface="Comic Sans MS" panose="030F0702030302020204" pitchFamily="66" charset="0"/>
                <a:ea typeface="Arial Unicode MS" panose="020B0604020202020204" pitchFamily="34" charset="-120"/>
                <a:cs typeface="Arial" panose="020B0604020202020204" pitchFamily="34" charset="0"/>
              </a:rPr>
              <a:t>Increase disinfectant frequency</a:t>
            </a:r>
          </a:p>
          <a:p>
            <a:pPr algn="ctr" defTabSz="914400">
              <a:lnSpc>
                <a:spcPct val="150000"/>
              </a:lnSpc>
              <a:spcBef>
                <a:spcPct val="0"/>
              </a:spcBef>
            </a:pPr>
            <a:r>
              <a:rPr lang="zh-TW" altLang="en-US" sz="1100" b="1" dirty="0">
                <a:solidFill>
                  <a:srgbClr val="0070C0"/>
                </a:solidFill>
                <a:latin typeface="Comic Sans MS" panose="030F0702030302020204" pitchFamily="66" charset="0"/>
                <a:ea typeface="Arial Unicode MS" panose="020B0604020202020204" pitchFamily="34" charset="-120"/>
                <a:cs typeface="Arial" panose="020B0604020202020204" pitchFamily="34" charset="0"/>
              </a:rPr>
              <a:t>增 加 消 毒 次 數</a:t>
            </a:r>
            <a:endParaRPr lang="en-US" altLang="zh-TW" sz="1100" b="1" dirty="0">
              <a:solidFill>
                <a:srgbClr val="0070C0"/>
              </a:solidFill>
              <a:latin typeface="Comic Sans MS" panose="030F0702030302020204" pitchFamily="66" charset="0"/>
              <a:ea typeface="Arial Unicode MS" panose="020B0604020202020204" pitchFamily="34" charset="-120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66E6BB-1DB7-485F-AD8B-1779D7EDC564}"/>
              </a:ext>
            </a:extLst>
          </p:cNvPr>
          <p:cNvSpPr/>
          <p:nvPr/>
        </p:nvSpPr>
        <p:spPr>
          <a:xfrm>
            <a:off x="3386436" y="1792857"/>
            <a:ext cx="2871349" cy="107965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00">
              <a:lnSpc>
                <a:spcPct val="150000"/>
              </a:lnSpc>
              <a:spcBef>
                <a:spcPct val="0"/>
              </a:spcBef>
            </a:pPr>
            <a:r>
              <a:rPr lang="en-US" altLang="zh-TW" sz="1100" b="1" dirty="0">
                <a:solidFill>
                  <a:srgbClr val="0070C0"/>
                </a:solidFill>
                <a:latin typeface="Comic Sans MS" panose="030F0702030302020204" pitchFamily="66" charset="0"/>
                <a:ea typeface="Arial Unicode MS" panose="020B0604020202020204" pitchFamily="34" charset="-120"/>
                <a:cs typeface="Arial" panose="020B0604020202020204" pitchFamily="34" charset="0"/>
              </a:rPr>
              <a:t>Promotion Campaign - </a:t>
            </a:r>
          </a:p>
          <a:p>
            <a:pPr algn="ctr" defTabSz="914400">
              <a:lnSpc>
                <a:spcPct val="150000"/>
              </a:lnSpc>
              <a:spcBef>
                <a:spcPct val="0"/>
              </a:spcBef>
            </a:pPr>
            <a:r>
              <a:rPr lang="en-US" altLang="zh-TW" sz="1100" b="1" dirty="0">
                <a:solidFill>
                  <a:srgbClr val="0070C0"/>
                </a:solidFill>
                <a:latin typeface="Comic Sans MS" panose="030F0702030302020204" pitchFamily="66" charset="0"/>
                <a:ea typeface="Arial Unicode MS" panose="020B0604020202020204" pitchFamily="34" charset="-120"/>
                <a:cs typeface="Arial" panose="020B0604020202020204" pitchFamily="34" charset="0"/>
              </a:rPr>
              <a:t>Education workers’ personal hygiene</a:t>
            </a:r>
          </a:p>
          <a:p>
            <a:pPr algn="ctr" defTabSz="914400">
              <a:lnSpc>
                <a:spcPct val="150000"/>
              </a:lnSpc>
              <a:spcBef>
                <a:spcPct val="0"/>
              </a:spcBef>
            </a:pPr>
            <a:r>
              <a:rPr lang="zh-TW" altLang="en-US" sz="1100" b="1" dirty="0">
                <a:solidFill>
                  <a:srgbClr val="0070C0"/>
                </a:solidFill>
                <a:latin typeface="Comic Sans MS" panose="030F0702030302020204" pitchFamily="66" charset="0"/>
                <a:ea typeface="Arial Unicode MS" panose="020B0604020202020204" pitchFamily="34" charset="-120"/>
                <a:cs typeface="Arial" panose="020B0604020202020204" pitchFamily="34" charset="0"/>
              </a:rPr>
              <a:t>舉 行 推 廣 活 動 </a:t>
            </a:r>
            <a:r>
              <a:rPr lang="en-US" altLang="zh-TW" sz="1100" b="1" dirty="0">
                <a:solidFill>
                  <a:srgbClr val="0070C0"/>
                </a:solidFill>
                <a:latin typeface="Comic Sans MS" panose="030F0702030302020204" pitchFamily="66" charset="0"/>
                <a:ea typeface="Arial Unicode MS" panose="020B0604020202020204" pitchFamily="34" charset="-120"/>
                <a:cs typeface="Arial" panose="020B0604020202020204" pitchFamily="34" charset="0"/>
              </a:rPr>
              <a:t>-</a:t>
            </a:r>
          </a:p>
          <a:p>
            <a:pPr algn="ctr" defTabSz="914400">
              <a:lnSpc>
                <a:spcPct val="150000"/>
              </a:lnSpc>
              <a:spcBef>
                <a:spcPct val="0"/>
              </a:spcBef>
            </a:pPr>
            <a:r>
              <a:rPr lang="zh-TW" altLang="en-US" sz="1100" b="1" dirty="0">
                <a:solidFill>
                  <a:srgbClr val="0070C0"/>
                </a:solidFill>
                <a:latin typeface="Comic Sans MS" panose="030F0702030302020204" pitchFamily="66" charset="0"/>
                <a:ea typeface="Arial Unicode MS" panose="020B0604020202020204" pitchFamily="34" charset="-120"/>
                <a:cs typeface="Arial" panose="020B0604020202020204" pitchFamily="34" charset="0"/>
              </a:rPr>
              <a:t>教 育 工 友 注 意 個 人 衛 生</a:t>
            </a:r>
            <a:endParaRPr lang="en-US" altLang="zh-TW" sz="1100" b="1" dirty="0">
              <a:solidFill>
                <a:srgbClr val="0070C0"/>
              </a:solidFill>
              <a:latin typeface="Comic Sans MS" panose="030F0702030302020204" pitchFamily="66" charset="0"/>
              <a:ea typeface="Arial Unicode MS" panose="020B0604020202020204" pitchFamily="34" charset="-120"/>
              <a:cs typeface="Arial" panose="020B06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65DB04B-BB02-4C27-8AA6-92EE6579C7C7}"/>
              </a:ext>
            </a:extLst>
          </p:cNvPr>
          <p:cNvSpPr/>
          <p:nvPr/>
        </p:nvSpPr>
        <p:spPr>
          <a:xfrm>
            <a:off x="6675278" y="1792857"/>
            <a:ext cx="2871349" cy="5720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00">
              <a:lnSpc>
                <a:spcPct val="150000"/>
              </a:lnSpc>
              <a:spcBef>
                <a:spcPct val="0"/>
              </a:spcBef>
            </a:pPr>
            <a:r>
              <a:rPr lang="en-US" altLang="zh-TW" sz="1100" b="1" dirty="0">
                <a:solidFill>
                  <a:srgbClr val="0070C0"/>
                </a:solidFill>
                <a:latin typeface="Comic Sans MS" panose="030F0702030302020204" pitchFamily="66" charset="0"/>
                <a:ea typeface="Arial Unicode MS" panose="020B0604020202020204" pitchFamily="34" charset="-120"/>
                <a:cs typeface="Arial" panose="020B0604020202020204" pitchFamily="34" charset="0"/>
              </a:rPr>
              <a:t>Being considerate - </a:t>
            </a:r>
            <a:r>
              <a:rPr lang="en-US" sz="1100" b="1" dirty="0">
                <a:solidFill>
                  <a:srgbClr val="0070C0"/>
                </a:solidFill>
                <a:latin typeface="Comic Sans MS" panose="030F0702030302020204" pitchFamily="66" charset="0"/>
                <a:ea typeface="Arial Unicode MS" panose="020B0604020202020204" pitchFamily="34" charset="-120"/>
                <a:cs typeface="Arial" panose="020B0604020202020204" pitchFamily="34" charset="0"/>
              </a:rPr>
              <a:t>Packing Epidemic Prevention Bags</a:t>
            </a:r>
            <a:endParaRPr lang="en-US" altLang="zh-TW" sz="1100" b="1" dirty="0">
              <a:solidFill>
                <a:srgbClr val="0070C0"/>
              </a:solidFill>
              <a:latin typeface="Comic Sans MS" panose="030F0702030302020204" pitchFamily="66" charset="0"/>
              <a:ea typeface="Arial Unicode MS" panose="020B0604020202020204" pitchFamily="34" charset="-120"/>
              <a:cs typeface="Arial" panose="020B060402020202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08CD59D-7F13-4D91-AAF4-DADB03CB9C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095" y="5416887"/>
            <a:ext cx="1535935" cy="11519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36" name="Picture 4" descr="White Surgical Face Mask transparent PNG - StickPNG">
            <a:extLst>
              <a:ext uri="{FF2B5EF4-FFF2-40B4-BE49-F238E27FC236}">
                <a16:creationId xmlns:a16="http://schemas.microsoft.com/office/drawing/2014/main" id="{9A65D623-51D8-4ED7-B11B-D8BB2DCA8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036" y="3169864"/>
            <a:ext cx="1121781" cy="70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士多啤梨家族- Esicare 高效殺滅99.9%細菌（現貨） 酒精可直接噴於雙手 ...">
            <a:extLst>
              <a:ext uri="{FF2B5EF4-FFF2-40B4-BE49-F238E27FC236}">
                <a16:creationId xmlns:a16="http://schemas.microsoft.com/office/drawing/2014/main" id="{EE74C184-6650-4147-826D-29BDADA93C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2" t="12791" r="50000" b="323"/>
          <a:stretch/>
        </p:blipFill>
        <p:spPr bwMode="auto">
          <a:xfrm rot="19541811">
            <a:off x="5532425" y="4230608"/>
            <a:ext cx="461241" cy="1079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739C0CB-BCAD-41FF-ACEB-DA0982C511DA}"/>
              </a:ext>
            </a:extLst>
          </p:cNvPr>
          <p:cNvSpPr/>
          <p:nvPr/>
        </p:nvSpPr>
        <p:spPr>
          <a:xfrm>
            <a:off x="194727" y="881622"/>
            <a:ext cx="9386867" cy="95410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FIGHTING against Coronavirus Infection</a:t>
            </a:r>
          </a:p>
          <a:p>
            <a:pPr algn="ctr"/>
            <a:r>
              <a:rPr lang="zh-TW" alt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對 抗 新 型 冠 狀 病 毒 感 染 </a:t>
            </a:r>
            <a:endParaRPr lang="en-U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" name="Slide 3">
            <a:hlinkClick r:id="" action="ppaction://media"/>
            <a:extLst>
              <a:ext uri="{FF2B5EF4-FFF2-40B4-BE49-F238E27FC236}">
                <a16:creationId xmlns:a16="http://schemas.microsoft.com/office/drawing/2014/main" id="{69EC9DAD-1261-470E-8688-9037C0D632C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410035" y="57547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5068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2581</TotalTime>
  <Words>201</Words>
  <Application>Microsoft Office PowerPoint</Application>
  <PresentationFormat>A4 Paper (210x297 mm)</PresentationFormat>
  <Paragraphs>34</Paragraphs>
  <Slides>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Arial Unicode MS</vt:lpstr>
      <vt:lpstr>Dotum</vt:lpstr>
      <vt:lpstr>新細明體</vt:lpstr>
      <vt:lpstr>Arial</vt:lpstr>
      <vt:lpstr>Calibri</vt:lpstr>
      <vt:lpstr>Comic Sans MS</vt:lpstr>
      <vt:lpstr>1_Office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SIU, Johnny (HKTMCLK)</dc:creator>
  <cp:lastModifiedBy>NG, Freeman (HKTMCLK)</cp:lastModifiedBy>
  <cp:revision>71</cp:revision>
  <dcterms:created xsi:type="dcterms:W3CDTF">2020-05-28T11:13:31Z</dcterms:created>
  <dcterms:modified xsi:type="dcterms:W3CDTF">2020-06-09T01:23:45Z</dcterms:modified>
</cp:coreProperties>
</file>