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 id="2147484713" r:id="rId2"/>
  </p:sldMasterIdLst>
  <p:notesMasterIdLst>
    <p:notesMasterId r:id="rId10"/>
  </p:notesMasterIdLst>
  <p:handoutMasterIdLst>
    <p:handoutMasterId r:id="rId11"/>
  </p:handoutMasterIdLst>
  <p:sldIdLst>
    <p:sldId id="515" r:id="rId3"/>
    <p:sldId id="747" r:id="rId4"/>
    <p:sldId id="732" r:id="rId5"/>
    <p:sldId id="744" r:id="rId6"/>
    <p:sldId id="738" r:id="rId7"/>
    <p:sldId id="746" r:id="rId8"/>
    <p:sldId id="751" r:id="rId9"/>
  </p:sldIdLst>
  <p:sldSz cx="9144000" cy="6858000" type="screen4x3"/>
  <p:notesSz cx="6797675" cy="9926638"/>
  <p:embeddedFontLst>
    <p:embeddedFont>
      <p:font typeface="Cooper Black" panose="0208090404030B020404" pitchFamily="18" charset="0"/>
      <p:regular r:id="rId12"/>
    </p:embeddedFont>
    <p:embeddedFont>
      <p:font typeface="Georgia" panose="02040502050405020303" pitchFamily="18"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
      <p:font typeface="SimSun" panose="02010600030101010101" pitchFamily="2" charset="-122"/>
      <p:regular r:id="rId21"/>
    </p:embeddedFont>
    <p:embeddedFont>
      <p:font typeface="微軟正黑體" panose="020B0604030504040204" pitchFamily="34" charset="-120"/>
      <p:regular r:id="rId22"/>
      <p:bold r:id="rId23"/>
    </p:embeddedFont>
    <p:embeddedFont>
      <p:font typeface="Cambria" panose="02040503050406030204" pitchFamily="18" charset="0"/>
      <p:regular r:id="rId24"/>
      <p:bold r:id="rId25"/>
      <p:italic r:id="rId26"/>
      <p:boldItalic r:id="rId27"/>
    </p:embeddedFont>
  </p:embeddedFontLst>
  <p:defaultTextStyle>
    <a:defPPr>
      <a:defRPr lang="zh-CN"/>
    </a:defPPr>
    <a:lvl1pPr algn="l" rtl="0" fontAlgn="base">
      <a:spcBef>
        <a:spcPct val="0"/>
      </a:spcBef>
      <a:spcAft>
        <a:spcPct val="0"/>
      </a:spcAft>
      <a:defRPr kumimoji="1"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Arial" pitchFamily="34" charset="0"/>
        <a:ea typeface="SimSun" pitchFamily="2" charset="-122"/>
        <a:cs typeface="+mn-cs"/>
      </a:defRPr>
    </a:lvl5pPr>
    <a:lvl6pPr marL="2286000" algn="l" defTabSz="914400" rtl="0" eaLnBrk="1" latinLnBrk="0" hangingPunct="1">
      <a:defRPr kumimoji="1" kern="1200">
        <a:solidFill>
          <a:schemeClr val="tx1"/>
        </a:solidFill>
        <a:latin typeface="Arial" pitchFamily="34" charset="0"/>
        <a:ea typeface="SimSun" pitchFamily="2" charset="-122"/>
        <a:cs typeface="+mn-cs"/>
      </a:defRPr>
    </a:lvl6pPr>
    <a:lvl7pPr marL="2743200" algn="l" defTabSz="914400" rtl="0" eaLnBrk="1" latinLnBrk="0" hangingPunct="1">
      <a:defRPr kumimoji="1" kern="1200">
        <a:solidFill>
          <a:schemeClr val="tx1"/>
        </a:solidFill>
        <a:latin typeface="Arial" pitchFamily="34" charset="0"/>
        <a:ea typeface="SimSun" pitchFamily="2" charset="-122"/>
        <a:cs typeface="+mn-cs"/>
      </a:defRPr>
    </a:lvl7pPr>
    <a:lvl8pPr marL="3200400" algn="l" defTabSz="914400" rtl="0" eaLnBrk="1" latinLnBrk="0" hangingPunct="1">
      <a:defRPr kumimoji="1" kern="1200">
        <a:solidFill>
          <a:schemeClr val="tx1"/>
        </a:solidFill>
        <a:latin typeface="Arial" pitchFamily="34" charset="0"/>
        <a:ea typeface="SimSun" pitchFamily="2" charset="-122"/>
        <a:cs typeface="+mn-cs"/>
      </a:defRPr>
    </a:lvl8pPr>
    <a:lvl9pPr marL="3657600" algn="l" defTabSz="914400" rtl="0" eaLnBrk="1" latinLnBrk="0" hangingPunct="1">
      <a:defRPr kumimoji="1"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9900"/>
    <a:srgbClr val="FFFF66"/>
    <a:srgbClr val="0000FF"/>
    <a:srgbClr val="ECECDE"/>
    <a:srgbClr val="F6F6EF"/>
    <a:srgbClr val="FF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2922" autoAdjust="0"/>
  </p:normalViewPr>
  <p:slideViewPr>
    <p:cSldViewPr snapToGrid="0">
      <p:cViewPr>
        <p:scale>
          <a:sx n="112" d="100"/>
          <a:sy n="112" d="100"/>
        </p:scale>
        <p:origin x="-72" y="-48"/>
      </p:cViewPr>
      <p:guideLst>
        <p:guide orient="horz" pos="2179"/>
        <p:guide pos="28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958" y="-90"/>
      </p:cViewPr>
      <p:guideLst>
        <p:guide orient="horz" pos="3127"/>
        <p:guide pos="2142"/>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50" tIns="45725" rIns="91450" bIns="45725" numCol="1" anchor="t" anchorCtr="0" compatLnSpc="1">
            <a:prstTxWarp prst="textNoShape">
              <a:avLst/>
            </a:prstTxWarp>
          </a:bodyPr>
          <a:lstStyle>
            <a:lvl1pPr eaLnBrk="0" hangingPunct="0">
              <a:defRPr sz="1300">
                <a:latin typeface="Arial" charset="0"/>
              </a:defRPr>
            </a:lvl1pPr>
          </a:lstStyle>
          <a:p>
            <a:pPr>
              <a:defRPr/>
            </a:pPr>
            <a:endParaRPr lang="en-US" altLang="zh-TW"/>
          </a:p>
        </p:txBody>
      </p:sp>
      <p:sp>
        <p:nvSpPr>
          <p:cNvPr id="9933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p:spPr>
        <p:txBody>
          <a:bodyPr vert="horz" wrap="square" lIns="91450" tIns="45725" rIns="91450" bIns="45725" numCol="1" anchor="t" anchorCtr="0" compatLnSpc="1">
            <a:prstTxWarp prst="textNoShape">
              <a:avLst/>
            </a:prstTxWarp>
          </a:bodyPr>
          <a:lstStyle>
            <a:lvl1pPr algn="r" eaLnBrk="0" hangingPunct="0">
              <a:defRPr sz="1300">
                <a:latin typeface="Arial" charset="0"/>
              </a:defRPr>
            </a:lvl1pPr>
          </a:lstStyle>
          <a:p>
            <a:pPr>
              <a:defRPr/>
            </a:pPr>
            <a:fld id="{D35125BD-7B38-48C8-BBFE-562BD5CF006C}" type="datetimeFigureOut">
              <a:rPr lang="zh-TW" altLang="en-US"/>
              <a:pPr>
                <a:defRPr/>
              </a:pPr>
              <a:t>2014/4/14</a:t>
            </a:fld>
            <a:endParaRPr lang="en-US" altLang="zh-TW"/>
          </a:p>
        </p:txBody>
      </p:sp>
      <p:sp>
        <p:nvSpPr>
          <p:cNvPr id="9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50" tIns="45725" rIns="91450" bIns="45725" numCol="1" anchor="b" anchorCtr="0" compatLnSpc="1">
            <a:prstTxWarp prst="textNoShape">
              <a:avLst/>
            </a:prstTxWarp>
          </a:bodyPr>
          <a:lstStyle>
            <a:lvl1pPr eaLnBrk="0" hangingPunct="0">
              <a:defRPr sz="1300">
                <a:latin typeface="Arial" charset="0"/>
              </a:defRPr>
            </a:lvl1pPr>
          </a:lstStyle>
          <a:p>
            <a:pPr>
              <a:defRPr/>
            </a:pPr>
            <a:endParaRPr lang="en-US" altLang="zh-TW"/>
          </a:p>
        </p:txBody>
      </p:sp>
      <p:sp>
        <p:nvSpPr>
          <p:cNvPr id="9933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91450" tIns="45725" rIns="91450" bIns="45725" numCol="1" anchor="b" anchorCtr="0" compatLnSpc="1">
            <a:prstTxWarp prst="textNoShape">
              <a:avLst/>
            </a:prstTxWarp>
          </a:bodyPr>
          <a:lstStyle>
            <a:lvl1pPr algn="r" eaLnBrk="0" hangingPunct="0">
              <a:defRPr sz="1300">
                <a:latin typeface="Arial" charset="0"/>
              </a:defRPr>
            </a:lvl1pPr>
          </a:lstStyle>
          <a:p>
            <a:pPr>
              <a:defRPr/>
            </a:pPr>
            <a:fld id="{284F7641-7EE7-4CEB-801B-4C4AAADDEF6B}" type="slidenum">
              <a:rPr lang="zh-TW" altLang="en-US"/>
              <a:pPr>
                <a:defRPr/>
              </a:pPr>
              <a:t>‹#›</a:t>
            </a:fld>
            <a:endParaRPr lang="en-US" altLang="zh-TW"/>
          </a:p>
        </p:txBody>
      </p:sp>
    </p:spTree>
    <p:extLst>
      <p:ext uri="{BB962C8B-B14F-4D97-AF65-F5344CB8AC3E}">
        <p14:creationId xmlns:p14="http://schemas.microsoft.com/office/powerpoint/2010/main" val="346192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261" tIns="45632" rIns="91261" bIns="45632" numCol="1" anchor="t" anchorCtr="0" compatLnSpc="1">
            <a:prstTxWarp prst="textNoShape">
              <a:avLst/>
            </a:prstTxWarp>
          </a:bodyPr>
          <a:lstStyle>
            <a:lvl1pPr defTabSz="912813">
              <a:defRPr kumimoji="0" sz="1300">
                <a:latin typeface="Arial" charset="0"/>
              </a:defRPr>
            </a:lvl1pPr>
          </a:lstStyle>
          <a:p>
            <a:pPr>
              <a:defRPr/>
            </a:pPr>
            <a:endParaRPr lang="en-US" altLang="zh-CN"/>
          </a:p>
        </p:txBody>
      </p:sp>
      <p:sp>
        <p:nvSpPr>
          <p:cNvPr id="3075" name="Rectangle 3"/>
          <p:cNvSpPr>
            <a:spLocks noGrp="1" noChangeArrowheads="1"/>
          </p:cNvSpPr>
          <p:nvPr>
            <p:ph type="dt" idx="1"/>
          </p:nvPr>
        </p:nvSpPr>
        <p:spPr bwMode="auto">
          <a:xfrm>
            <a:off x="3851275" y="0"/>
            <a:ext cx="2944813" cy="496888"/>
          </a:xfrm>
          <a:prstGeom prst="rect">
            <a:avLst/>
          </a:prstGeom>
          <a:noFill/>
          <a:ln w="9525">
            <a:noFill/>
            <a:miter lim="800000"/>
            <a:headEnd/>
            <a:tailEnd/>
          </a:ln>
        </p:spPr>
        <p:txBody>
          <a:bodyPr vert="horz" wrap="square" lIns="91261" tIns="45632" rIns="91261" bIns="45632" numCol="1" anchor="t" anchorCtr="0" compatLnSpc="1">
            <a:prstTxWarp prst="textNoShape">
              <a:avLst/>
            </a:prstTxWarp>
          </a:bodyPr>
          <a:lstStyle>
            <a:lvl1pPr algn="r" defTabSz="912813">
              <a:defRPr kumimoji="0" sz="1300">
                <a:latin typeface="Arial" charset="0"/>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9239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p:spPr>
        <p:txBody>
          <a:bodyPr vert="horz" wrap="square" lIns="91261" tIns="45632" rIns="91261" bIns="45632" numCol="1" anchor="t" anchorCtr="0" compatLnSpc="1">
            <a:prstTxWarp prst="textNoShape">
              <a:avLst/>
            </a:prstTxWarp>
          </a:bodyPr>
          <a:lstStyle/>
          <a:p>
            <a:pPr lvl="0"/>
            <a:r>
              <a:rPr lang="zh-CN" altLang="en-US" noProof="0" smtClean="0"/>
              <a:t>按一下以編輯母片</a:t>
            </a:r>
          </a:p>
          <a:p>
            <a:pPr lvl="1"/>
            <a:r>
              <a:rPr lang="zh-CN" altLang="en-US" noProof="0" smtClean="0"/>
              <a:t>第二層</a:t>
            </a:r>
          </a:p>
          <a:p>
            <a:pPr lvl="2"/>
            <a:r>
              <a:rPr lang="zh-CN" altLang="en-US" noProof="0" smtClean="0"/>
              <a:t>第三層</a:t>
            </a:r>
          </a:p>
          <a:p>
            <a:pPr lvl="3"/>
            <a:r>
              <a:rPr lang="zh-CN" altLang="en-US" noProof="0" smtClean="0"/>
              <a:t>第四層</a:t>
            </a:r>
          </a:p>
          <a:p>
            <a:pPr lvl="4"/>
            <a:r>
              <a:rPr lang="zh-CN" altLang="en-US" noProof="0" smtClean="0"/>
              <a:t>第五層</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261" tIns="45632" rIns="91261" bIns="45632" numCol="1" anchor="b" anchorCtr="0" compatLnSpc="1">
            <a:prstTxWarp prst="textNoShape">
              <a:avLst/>
            </a:prstTxWarp>
          </a:bodyPr>
          <a:lstStyle>
            <a:lvl1pPr defTabSz="912813">
              <a:defRPr kumimoji="0" sz="1300">
                <a:latin typeface="Arial"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p:spPr>
        <p:txBody>
          <a:bodyPr vert="horz" wrap="square" lIns="91261" tIns="45632" rIns="91261" bIns="45632" numCol="1" anchor="b" anchorCtr="0" compatLnSpc="1">
            <a:prstTxWarp prst="textNoShape">
              <a:avLst/>
            </a:prstTxWarp>
          </a:bodyPr>
          <a:lstStyle>
            <a:lvl1pPr algn="r" defTabSz="912813">
              <a:defRPr kumimoji="0" sz="1300">
                <a:latin typeface="Arial" charset="0"/>
              </a:defRPr>
            </a:lvl1pPr>
          </a:lstStyle>
          <a:p>
            <a:pPr>
              <a:defRPr/>
            </a:pPr>
            <a:fld id="{A0D09E34-AF4B-4D53-9B82-2C73ABC3F575}" type="slidenum">
              <a:rPr lang="en-US" altLang="zh-CN"/>
              <a:pPr>
                <a:defRPr/>
              </a:pPr>
              <a:t>‹#›</a:t>
            </a:fld>
            <a:endParaRPr lang="en-US" altLang="zh-CN"/>
          </a:p>
        </p:txBody>
      </p:sp>
    </p:spTree>
    <p:extLst>
      <p:ext uri="{BB962C8B-B14F-4D97-AF65-F5344CB8AC3E}">
        <p14:creationId xmlns:p14="http://schemas.microsoft.com/office/powerpoint/2010/main" val="2903243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nchor="b"/>
          <a:lstStyle>
            <a:lvl1pPr defTabSz="949325" eaLnBrk="0" hangingPunct="0">
              <a:spcBef>
                <a:spcPct val="30000"/>
              </a:spcBef>
              <a:defRPr sz="1200">
                <a:solidFill>
                  <a:schemeClr val="tx1"/>
                </a:solidFill>
                <a:latin typeface="Arial" pitchFamily="34" charset="0"/>
                <a:ea typeface="SimSun" pitchFamily="2" charset="-122"/>
              </a:defRPr>
            </a:lvl1pPr>
            <a:lvl2pPr marL="742950" indent="-285750" defTabSz="949325" eaLnBrk="0" hangingPunct="0">
              <a:spcBef>
                <a:spcPct val="30000"/>
              </a:spcBef>
              <a:defRPr sz="1200">
                <a:solidFill>
                  <a:schemeClr val="tx1"/>
                </a:solidFill>
                <a:latin typeface="Arial" pitchFamily="34" charset="0"/>
                <a:ea typeface="SimSun" pitchFamily="2" charset="-122"/>
              </a:defRPr>
            </a:lvl2pPr>
            <a:lvl3pPr marL="1143000" indent="-228600" defTabSz="949325" eaLnBrk="0" hangingPunct="0">
              <a:spcBef>
                <a:spcPct val="30000"/>
              </a:spcBef>
              <a:defRPr sz="1200">
                <a:solidFill>
                  <a:schemeClr val="tx1"/>
                </a:solidFill>
                <a:latin typeface="Arial" pitchFamily="34" charset="0"/>
                <a:ea typeface="SimSun" pitchFamily="2" charset="-122"/>
              </a:defRPr>
            </a:lvl3pPr>
            <a:lvl4pPr marL="1600200" indent="-228600" defTabSz="949325" eaLnBrk="0" hangingPunct="0">
              <a:spcBef>
                <a:spcPct val="30000"/>
              </a:spcBef>
              <a:defRPr sz="1200">
                <a:solidFill>
                  <a:schemeClr val="tx1"/>
                </a:solidFill>
                <a:latin typeface="Arial" pitchFamily="34" charset="0"/>
                <a:ea typeface="SimSun" pitchFamily="2" charset="-122"/>
              </a:defRPr>
            </a:lvl4pPr>
            <a:lvl5pPr marL="2057400" indent="-228600" defTabSz="949325" eaLnBrk="0" hangingPunct="0">
              <a:spcBef>
                <a:spcPct val="30000"/>
              </a:spcBef>
              <a:defRPr sz="1200">
                <a:solidFill>
                  <a:schemeClr val="tx1"/>
                </a:solidFill>
                <a:latin typeface="Arial" pitchFamily="34" charset="0"/>
                <a:ea typeface="SimSun" pitchFamily="2" charset="-122"/>
              </a:defRPr>
            </a:lvl5pPr>
            <a:lvl6pPr marL="25146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9pPr>
          </a:lstStyle>
          <a:p>
            <a:pPr algn="r" eaLnBrk="1" hangingPunct="1">
              <a:spcBef>
                <a:spcPct val="0"/>
              </a:spcBef>
            </a:pPr>
            <a:fld id="{EE648937-90AE-4404-A921-10FCC310BF5F}" type="slidenum">
              <a:rPr lang="en-US" altLang="zh-TW" sz="1300">
                <a:ea typeface="新細明體" pitchFamily="18" charset="-120"/>
              </a:rPr>
              <a:pPr algn="r" eaLnBrk="1" hangingPunct="1">
                <a:spcBef>
                  <a:spcPct val="0"/>
                </a:spcBef>
              </a:pPr>
              <a:t>3</a:t>
            </a:fld>
            <a:endParaRPr lang="en-US" altLang="zh-TW" sz="1300">
              <a:ea typeface="新細明體" pitchFamily="18" charset="-120"/>
            </a:endParaRPr>
          </a:p>
        </p:txBody>
      </p:sp>
      <p:sp>
        <p:nvSpPr>
          <p:cNvPr id="16387" name="Rectangle 2"/>
          <p:cNvSpPr>
            <a:spLocks noGrp="1" noRot="1" noChangeAspect="1" noChangeArrowheads="1" noTextEdit="1"/>
          </p:cNvSpPr>
          <p:nvPr>
            <p:ph type="sldImg"/>
          </p:nvPr>
        </p:nvSpPr>
        <p:spPr>
          <a:xfrm>
            <a:off x="920750" y="744538"/>
            <a:ext cx="4964113" cy="3722687"/>
          </a:xfrm>
          <a:ln/>
        </p:spPr>
      </p:sp>
      <p:sp>
        <p:nvSpPr>
          <p:cNvPr id="16388" name="Rectangle 3"/>
          <p:cNvSpPr>
            <a:spLocks noGrp="1" noChangeArrowheads="1"/>
          </p:cNvSpPr>
          <p:nvPr>
            <p:ph type="body" idx="1"/>
          </p:nvPr>
        </p:nvSpPr>
        <p:spPr>
          <a:xfrm>
            <a:off x="681038" y="4716463"/>
            <a:ext cx="54356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lstStyle/>
          <a:p>
            <a:pPr eaLnBrk="1" hangingPunct="1"/>
            <a:endParaRPr lang="zh-TW" altLang="zh-TW"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nchor="b"/>
          <a:lstStyle>
            <a:lvl1pPr defTabSz="949325" eaLnBrk="0" hangingPunct="0">
              <a:spcBef>
                <a:spcPct val="30000"/>
              </a:spcBef>
              <a:defRPr sz="1200">
                <a:solidFill>
                  <a:schemeClr val="tx1"/>
                </a:solidFill>
                <a:latin typeface="Arial" pitchFamily="34" charset="0"/>
                <a:ea typeface="SimSun" pitchFamily="2" charset="-122"/>
              </a:defRPr>
            </a:lvl1pPr>
            <a:lvl2pPr marL="742950" indent="-285750" defTabSz="949325" eaLnBrk="0" hangingPunct="0">
              <a:spcBef>
                <a:spcPct val="30000"/>
              </a:spcBef>
              <a:defRPr sz="1200">
                <a:solidFill>
                  <a:schemeClr val="tx1"/>
                </a:solidFill>
                <a:latin typeface="Arial" pitchFamily="34" charset="0"/>
                <a:ea typeface="SimSun" pitchFamily="2" charset="-122"/>
              </a:defRPr>
            </a:lvl2pPr>
            <a:lvl3pPr marL="1143000" indent="-228600" defTabSz="949325" eaLnBrk="0" hangingPunct="0">
              <a:spcBef>
                <a:spcPct val="30000"/>
              </a:spcBef>
              <a:defRPr sz="1200">
                <a:solidFill>
                  <a:schemeClr val="tx1"/>
                </a:solidFill>
                <a:latin typeface="Arial" pitchFamily="34" charset="0"/>
                <a:ea typeface="SimSun" pitchFamily="2" charset="-122"/>
              </a:defRPr>
            </a:lvl3pPr>
            <a:lvl4pPr marL="1600200" indent="-228600" defTabSz="949325" eaLnBrk="0" hangingPunct="0">
              <a:spcBef>
                <a:spcPct val="30000"/>
              </a:spcBef>
              <a:defRPr sz="1200">
                <a:solidFill>
                  <a:schemeClr val="tx1"/>
                </a:solidFill>
                <a:latin typeface="Arial" pitchFamily="34" charset="0"/>
                <a:ea typeface="SimSun" pitchFamily="2" charset="-122"/>
              </a:defRPr>
            </a:lvl4pPr>
            <a:lvl5pPr marL="2057400" indent="-228600" defTabSz="949325" eaLnBrk="0" hangingPunct="0">
              <a:spcBef>
                <a:spcPct val="30000"/>
              </a:spcBef>
              <a:defRPr sz="1200">
                <a:solidFill>
                  <a:schemeClr val="tx1"/>
                </a:solidFill>
                <a:latin typeface="Arial" pitchFamily="34" charset="0"/>
                <a:ea typeface="SimSun" pitchFamily="2" charset="-122"/>
              </a:defRPr>
            </a:lvl5pPr>
            <a:lvl6pPr marL="25146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9pPr>
          </a:lstStyle>
          <a:p>
            <a:pPr algn="r" eaLnBrk="1" hangingPunct="1">
              <a:spcBef>
                <a:spcPct val="0"/>
              </a:spcBef>
            </a:pPr>
            <a:fld id="{AB3CF1CC-B543-4D7B-A40C-9A98A3544361}" type="slidenum">
              <a:rPr lang="en-US" altLang="zh-TW" sz="1300">
                <a:ea typeface="新細明體" pitchFamily="18" charset="-120"/>
              </a:rPr>
              <a:pPr algn="r" eaLnBrk="1" hangingPunct="1">
                <a:spcBef>
                  <a:spcPct val="0"/>
                </a:spcBef>
              </a:pPr>
              <a:t>4</a:t>
            </a:fld>
            <a:endParaRPr lang="en-US" altLang="zh-TW" sz="1300">
              <a:ea typeface="新細明體" pitchFamily="18" charset="-120"/>
            </a:endParaRPr>
          </a:p>
        </p:txBody>
      </p:sp>
      <p:sp>
        <p:nvSpPr>
          <p:cNvPr id="17411" name="Rectangle 2"/>
          <p:cNvSpPr>
            <a:spLocks noGrp="1" noRot="1" noChangeAspect="1" noChangeArrowheads="1" noTextEdit="1"/>
          </p:cNvSpPr>
          <p:nvPr>
            <p:ph type="sldImg"/>
          </p:nvPr>
        </p:nvSpPr>
        <p:spPr>
          <a:xfrm>
            <a:off x="920750" y="744538"/>
            <a:ext cx="4964113" cy="3722687"/>
          </a:xfrm>
          <a:ln/>
        </p:spPr>
      </p:sp>
      <p:sp>
        <p:nvSpPr>
          <p:cNvPr id="17412" name="Rectangle 3"/>
          <p:cNvSpPr>
            <a:spLocks noGrp="1" noChangeArrowheads="1"/>
          </p:cNvSpPr>
          <p:nvPr>
            <p:ph type="body" idx="1"/>
          </p:nvPr>
        </p:nvSpPr>
        <p:spPr>
          <a:xfrm>
            <a:off x="681038" y="4716463"/>
            <a:ext cx="54356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lstStyle/>
          <a:p>
            <a:pPr eaLnBrk="1" hangingPunct="1"/>
            <a:endParaRPr lang="zh-TW" altLang="zh-TW"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nchor="b"/>
          <a:lstStyle>
            <a:lvl1pPr defTabSz="949325" eaLnBrk="0" hangingPunct="0">
              <a:spcBef>
                <a:spcPct val="30000"/>
              </a:spcBef>
              <a:defRPr sz="1200">
                <a:solidFill>
                  <a:schemeClr val="tx1"/>
                </a:solidFill>
                <a:latin typeface="Arial" pitchFamily="34" charset="0"/>
                <a:ea typeface="SimSun" pitchFamily="2" charset="-122"/>
              </a:defRPr>
            </a:lvl1pPr>
            <a:lvl2pPr marL="742950" indent="-285750" defTabSz="949325" eaLnBrk="0" hangingPunct="0">
              <a:spcBef>
                <a:spcPct val="30000"/>
              </a:spcBef>
              <a:defRPr sz="1200">
                <a:solidFill>
                  <a:schemeClr val="tx1"/>
                </a:solidFill>
                <a:latin typeface="Arial" pitchFamily="34" charset="0"/>
                <a:ea typeface="SimSun" pitchFamily="2" charset="-122"/>
              </a:defRPr>
            </a:lvl2pPr>
            <a:lvl3pPr marL="1143000" indent="-228600" defTabSz="949325" eaLnBrk="0" hangingPunct="0">
              <a:spcBef>
                <a:spcPct val="30000"/>
              </a:spcBef>
              <a:defRPr sz="1200">
                <a:solidFill>
                  <a:schemeClr val="tx1"/>
                </a:solidFill>
                <a:latin typeface="Arial" pitchFamily="34" charset="0"/>
                <a:ea typeface="SimSun" pitchFamily="2" charset="-122"/>
              </a:defRPr>
            </a:lvl3pPr>
            <a:lvl4pPr marL="1600200" indent="-228600" defTabSz="949325" eaLnBrk="0" hangingPunct="0">
              <a:spcBef>
                <a:spcPct val="30000"/>
              </a:spcBef>
              <a:defRPr sz="1200">
                <a:solidFill>
                  <a:schemeClr val="tx1"/>
                </a:solidFill>
                <a:latin typeface="Arial" pitchFamily="34" charset="0"/>
                <a:ea typeface="SimSun" pitchFamily="2" charset="-122"/>
              </a:defRPr>
            </a:lvl4pPr>
            <a:lvl5pPr marL="2057400" indent="-228600" defTabSz="949325" eaLnBrk="0" hangingPunct="0">
              <a:spcBef>
                <a:spcPct val="30000"/>
              </a:spcBef>
              <a:defRPr sz="1200">
                <a:solidFill>
                  <a:schemeClr val="tx1"/>
                </a:solidFill>
                <a:latin typeface="Arial" pitchFamily="34" charset="0"/>
                <a:ea typeface="SimSun" pitchFamily="2" charset="-122"/>
              </a:defRPr>
            </a:lvl5pPr>
            <a:lvl6pPr marL="25146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9pPr>
          </a:lstStyle>
          <a:p>
            <a:pPr algn="r" eaLnBrk="1" hangingPunct="1">
              <a:spcBef>
                <a:spcPct val="0"/>
              </a:spcBef>
            </a:pPr>
            <a:fld id="{A494D0A7-56B7-4135-9593-644FC46646EA}" type="slidenum">
              <a:rPr lang="en-US" altLang="zh-TW" sz="1300">
                <a:ea typeface="新細明體" pitchFamily="18" charset="-120"/>
              </a:rPr>
              <a:pPr algn="r" eaLnBrk="1" hangingPunct="1">
                <a:spcBef>
                  <a:spcPct val="0"/>
                </a:spcBef>
              </a:pPr>
              <a:t>5</a:t>
            </a:fld>
            <a:endParaRPr lang="en-US" altLang="zh-TW" sz="1300">
              <a:ea typeface="新細明體" pitchFamily="18" charset="-120"/>
            </a:endParaRPr>
          </a:p>
        </p:txBody>
      </p:sp>
      <p:sp>
        <p:nvSpPr>
          <p:cNvPr id="18435" name="Rectangle 2"/>
          <p:cNvSpPr>
            <a:spLocks noGrp="1" noRot="1" noChangeAspect="1" noChangeArrowheads="1" noTextEdit="1"/>
          </p:cNvSpPr>
          <p:nvPr>
            <p:ph type="sldImg"/>
          </p:nvPr>
        </p:nvSpPr>
        <p:spPr>
          <a:xfrm>
            <a:off x="920750" y="744538"/>
            <a:ext cx="4964113" cy="3722687"/>
          </a:xfrm>
          <a:ln/>
        </p:spPr>
      </p:sp>
      <p:sp>
        <p:nvSpPr>
          <p:cNvPr id="18436" name="Rectangle 3"/>
          <p:cNvSpPr>
            <a:spLocks noGrp="1" noChangeArrowheads="1"/>
          </p:cNvSpPr>
          <p:nvPr>
            <p:ph type="body" idx="1"/>
          </p:nvPr>
        </p:nvSpPr>
        <p:spPr>
          <a:xfrm>
            <a:off x="681038" y="4716463"/>
            <a:ext cx="54356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lstStyle/>
          <a:p>
            <a:pPr eaLnBrk="1" hangingPunct="1"/>
            <a:endParaRPr lang="zh-TW" altLang="zh-TW"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nchor="b"/>
          <a:lstStyle>
            <a:lvl1pPr defTabSz="949325" eaLnBrk="0" hangingPunct="0">
              <a:spcBef>
                <a:spcPct val="30000"/>
              </a:spcBef>
              <a:defRPr sz="1200">
                <a:solidFill>
                  <a:schemeClr val="tx1"/>
                </a:solidFill>
                <a:latin typeface="Arial" pitchFamily="34" charset="0"/>
                <a:ea typeface="SimSun" pitchFamily="2" charset="-122"/>
              </a:defRPr>
            </a:lvl1pPr>
            <a:lvl2pPr marL="742950" indent="-285750" defTabSz="949325" eaLnBrk="0" hangingPunct="0">
              <a:spcBef>
                <a:spcPct val="30000"/>
              </a:spcBef>
              <a:defRPr sz="1200">
                <a:solidFill>
                  <a:schemeClr val="tx1"/>
                </a:solidFill>
                <a:latin typeface="Arial" pitchFamily="34" charset="0"/>
                <a:ea typeface="SimSun" pitchFamily="2" charset="-122"/>
              </a:defRPr>
            </a:lvl2pPr>
            <a:lvl3pPr marL="1143000" indent="-228600" defTabSz="949325" eaLnBrk="0" hangingPunct="0">
              <a:spcBef>
                <a:spcPct val="30000"/>
              </a:spcBef>
              <a:defRPr sz="1200">
                <a:solidFill>
                  <a:schemeClr val="tx1"/>
                </a:solidFill>
                <a:latin typeface="Arial" pitchFamily="34" charset="0"/>
                <a:ea typeface="SimSun" pitchFamily="2" charset="-122"/>
              </a:defRPr>
            </a:lvl3pPr>
            <a:lvl4pPr marL="1600200" indent="-228600" defTabSz="949325" eaLnBrk="0" hangingPunct="0">
              <a:spcBef>
                <a:spcPct val="30000"/>
              </a:spcBef>
              <a:defRPr sz="1200">
                <a:solidFill>
                  <a:schemeClr val="tx1"/>
                </a:solidFill>
                <a:latin typeface="Arial" pitchFamily="34" charset="0"/>
                <a:ea typeface="SimSun" pitchFamily="2" charset="-122"/>
              </a:defRPr>
            </a:lvl4pPr>
            <a:lvl5pPr marL="2057400" indent="-228600" defTabSz="949325" eaLnBrk="0" hangingPunct="0">
              <a:spcBef>
                <a:spcPct val="30000"/>
              </a:spcBef>
              <a:defRPr sz="1200">
                <a:solidFill>
                  <a:schemeClr val="tx1"/>
                </a:solidFill>
                <a:latin typeface="Arial" pitchFamily="34" charset="0"/>
                <a:ea typeface="SimSun" pitchFamily="2" charset="-122"/>
              </a:defRPr>
            </a:lvl5pPr>
            <a:lvl6pPr marL="25146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defTabSz="949325" eaLnBrk="0" fontAlgn="base" hangingPunct="0">
              <a:spcBef>
                <a:spcPct val="30000"/>
              </a:spcBef>
              <a:spcAft>
                <a:spcPct val="0"/>
              </a:spcAft>
              <a:defRPr sz="1200">
                <a:solidFill>
                  <a:schemeClr val="tx1"/>
                </a:solidFill>
                <a:latin typeface="Arial" pitchFamily="34" charset="0"/>
                <a:ea typeface="SimSun" pitchFamily="2" charset="-122"/>
              </a:defRPr>
            </a:lvl9pPr>
          </a:lstStyle>
          <a:p>
            <a:pPr algn="r" eaLnBrk="1" hangingPunct="1">
              <a:spcBef>
                <a:spcPct val="0"/>
              </a:spcBef>
            </a:pPr>
            <a:fld id="{4FA5D3E5-5EAB-4512-B1A8-E496921CCF45}" type="slidenum">
              <a:rPr lang="en-US" altLang="zh-TW" sz="1300">
                <a:ea typeface="新細明體" pitchFamily="18" charset="-120"/>
              </a:rPr>
              <a:pPr algn="r" eaLnBrk="1" hangingPunct="1">
                <a:spcBef>
                  <a:spcPct val="0"/>
                </a:spcBef>
              </a:pPr>
              <a:t>6</a:t>
            </a:fld>
            <a:endParaRPr lang="en-US" altLang="zh-TW" sz="1300">
              <a:ea typeface="新細明體" pitchFamily="18" charset="-120"/>
            </a:endParaRPr>
          </a:p>
        </p:txBody>
      </p:sp>
      <p:sp>
        <p:nvSpPr>
          <p:cNvPr id="19459" name="Rectangle 2"/>
          <p:cNvSpPr>
            <a:spLocks noGrp="1" noRot="1" noChangeAspect="1" noChangeArrowheads="1" noTextEdit="1"/>
          </p:cNvSpPr>
          <p:nvPr>
            <p:ph type="sldImg"/>
          </p:nvPr>
        </p:nvSpPr>
        <p:spPr>
          <a:xfrm>
            <a:off x="922338" y="744538"/>
            <a:ext cx="4960937" cy="3722687"/>
          </a:xfrm>
          <a:ln/>
        </p:spPr>
      </p:sp>
      <p:sp>
        <p:nvSpPr>
          <p:cNvPr id="19460" name="Rectangle 3"/>
          <p:cNvSpPr>
            <a:spLocks noGrp="1" noChangeArrowheads="1"/>
          </p:cNvSpPr>
          <p:nvPr>
            <p:ph type="body" idx="1"/>
          </p:nvPr>
        </p:nvSpPr>
        <p:spPr>
          <a:xfrm>
            <a:off x="681038" y="4716463"/>
            <a:ext cx="54356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2" rIns="91387" bIns="45692"/>
          <a:lstStyle/>
          <a:p>
            <a:pPr eaLnBrk="1" hangingPunct="1"/>
            <a:endParaRPr lang="zh-TW"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89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5"/>
          <p:cNvSpPr>
            <a:spLocks noGrp="1" noChangeArrowheads="1"/>
          </p:cNvSpPr>
          <p:nvPr>
            <p:ph type="sldNum" sz="quarter" idx="10"/>
          </p:nvPr>
        </p:nvSpPr>
        <p:spPr>
          <a:ln/>
        </p:spPr>
        <p:txBody>
          <a:bodyPr/>
          <a:lstStyle>
            <a:lvl1pPr>
              <a:defRPr/>
            </a:lvl1pPr>
          </a:lstStyle>
          <a:p>
            <a:pPr>
              <a:defRPr/>
            </a:pPr>
            <a:fld id="{C4E08542-8EA8-4F96-A080-461F9912E4AC}" type="slidenum">
              <a:rPr lang="zh-CN" altLang="en-US"/>
              <a:pPr>
                <a:defRPr/>
              </a:pPr>
              <a:t>‹#›</a:t>
            </a:fld>
            <a:endParaRPr lang="en-US" altLang="zh-CN"/>
          </a:p>
        </p:txBody>
      </p:sp>
    </p:spTree>
    <p:extLst>
      <p:ext uri="{BB962C8B-B14F-4D97-AF65-F5344CB8AC3E}">
        <p14:creationId xmlns:p14="http://schemas.microsoft.com/office/powerpoint/2010/main" val="11726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5"/>
          <p:cNvSpPr>
            <a:spLocks noGrp="1" noChangeArrowheads="1"/>
          </p:cNvSpPr>
          <p:nvPr>
            <p:ph type="sldNum" sz="quarter" idx="10"/>
          </p:nvPr>
        </p:nvSpPr>
        <p:spPr>
          <a:ln/>
        </p:spPr>
        <p:txBody>
          <a:bodyPr/>
          <a:lstStyle>
            <a:lvl1pPr>
              <a:defRPr/>
            </a:lvl1pPr>
          </a:lstStyle>
          <a:p>
            <a:pPr>
              <a:defRPr/>
            </a:pPr>
            <a:fld id="{EF41DC74-DC01-4810-8FF8-70D38358803F}" type="slidenum">
              <a:rPr lang="zh-CN" altLang="en-US"/>
              <a:pPr>
                <a:defRPr/>
              </a:pPr>
              <a:t>‹#›</a:t>
            </a:fld>
            <a:endParaRPr lang="en-US" altLang="zh-CN"/>
          </a:p>
        </p:txBody>
      </p:sp>
    </p:spTree>
    <p:extLst>
      <p:ext uri="{BB962C8B-B14F-4D97-AF65-F5344CB8AC3E}">
        <p14:creationId xmlns:p14="http://schemas.microsoft.com/office/powerpoint/2010/main" val="274915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3" name="Rectangle 5"/>
          <p:cNvSpPr>
            <a:spLocks noGrp="1" noChangeArrowheads="1"/>
          </p:cNvSpPr>
          <p:nvPr>
            <p:ph type="sldNum" sz="quarter" idx="10"/>
          </p:nvPr>
        </p:nvSpPr>
        <p:spPr>
          <a:ln/>
        </p:spPr>
        <p:txBody>
          <a:bodyPr/>
          <a:lstStyle>
            <a:lvl1pPr>
              <a:defRPr/>
            </a:lvl1pPr>
          </a:lstStyle>
          <a:p>
            <a:pPr>
              <a:defRPr/>
            </a:pPr>
            <a:fld id="{5069E711-3719-424E-B2DA-110BD95824B7}" type="slidenum">
              <a:rPr lang="zh-CN" altLang="en-US"/>
              <a:pPr>
                <a:defRPr/>
              </a:pPr>
              <a:t>‹#›</a:t>
            </a:fld>
            <a:endParaRPr lang="en-US" altLang="zh-CN"/>
          </a:p>
        </p:txBody>
      </p:sp>
    </p:spTree>
    <p:extLst>
      <p:ext uri="{BB962C8B-B14F-4D97-AF65-F5344CB8AC3E}">
        <p14:creationId xmlns:p14="http://schemas.microsoft.com/office/powerpoint/2010/main" val="281536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zh-TW" altLang="en-US" smtClean="0"/>
              <a:t>按一下以編輯母片標題樣式</a:t>
            </a:r>
            <a:endParaRPr lang="en-US" dirty="0"/>
          </a:p>
        </p:txBody>
      </p:sp>
      <p:sp>
        <p:nvSpPr>
          <p:cNvPr id="8" name="Date Placeholder 3"/>
          <p:cNvSpPr>
            <a:spLocks noGrp="1"/>
          </p:cNvSpPr>
          <p:nvPr>
            <p:ph type="dt" sz="half" idx="10"/>
          </p:nvPr>
        </p:nvSpPr>
        <p:spPr/>
        <p:txBody>
          <a:bodyPr/>
          <a:lstStyle>
            <a:lvl1pPr>
              <a:defRPr/>
            </a:lvl1pPr>
          </a:lstStyle>
          <a:p>
            <a:pPr>
              <a:defRPr/>
            </a:pPr>
            <a:fld id="{0A98AF03-7270-45C2-A683-C5E353EF01A5}" type="datetime4">
              <a:rPr lang="en-US"/>
              <a:pPr>
                <a:defRPr/>
              </a:pPr>
              <a:t>April 14, 2014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22846F3-A487-473C-8E0E-9DB70EAC4B0B}" type="slidenum">
              <a:rPr lang="zh-CN" altLang="en-US"/>
              <a:pPr>
                <a:defRPr/>
              </a:pPr>
              <a:t>‹#›</a:t>
            </a:fld>
            <a:endParaRPr lang="en-US" altLang="zh-CN"/>
          </a:p>
        </p:txBody>
      </p:sp>
    </p:spTree>
    <p:extLst>
      <p:ext uri="{BB962C8B-B14F-4D97-AF65-F5344CB8AC3E}">
        <p14:creationId xmlns:p14="http://schemas.microsoft.com/office/powerpoint/2010/main" val="37992872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4"/>
          </p:nvPr>
        </p:nvSpPr>
        <p:spPr/>
        <p:txBody>
          <a:bodyPr/>
          <a:lstStyle>
            <a:lvl1pPr>
              <a:defRPr/>
            </a:lvl1pPr>
          </a:lstStyle>
          <a:p>
            <a:pPr>
              <a:defRPr/>
            </a:pPr>
            <a:fld id="{EB2A0276-9EF3-4337-AC5B-42F4FEB98286}" type="datetimeFigureOut">
              <a:rPr lang="en-US"/>
              <a:pPr>
                <a:defRPr/>
              </a:pPr>
              <a:t>4/14/2014</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173DAA28-BC88-4956-9729-84244AB34BB9}" type="slidenum">
              <a:rPr lang="zh-CN" altLang="en-US"/>
              <a:pPr>
                <a:defRPr/>
              </a:pPr>
              <a:t>‹#›</a:t>
            </a:fld>
            <a:endParaRPr lang="en-US" altLang="zh-CN"/>
          </a:p>
        </p:txBody>
      </p:sp>
    </p:spTree>
    <p:extLst>
      <p:ext uri="{BB962C8B-B14F-4D97-AF65-F5344CB8AC3E}">
        <p14:creationId xmlns:p14="http://schemas.microsoft.com/office/powerpoint/2010/main" val="130120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0"/>
          </p:nvPr>
        </p:nvSpPr>
        <p:spPr/>
        <p:txBody>
          <a:bodyPr/>
          <a:lstStyle>
            <a:lvl1pPr>
              <a:defRPr/>
            </a:lvl1pPr>
          </a:lstStyle>
          <a:p>
            <a:pPr>
              <a:defRPr/>
            </a:pPr>
            <a:fld id="{FBB7EAE1-CAAC-4AEF-919E-158692B1E55E}" type="datetime4">
              <a:rPr lang="en-US"/>
              <a:pPr>
                <a:defRPr/>
              </a:pPr>
              <a:t>April 14, 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6DF93B1-6AC2-4834-8BD9-77729532F791}" type="slidenum">
              <a:rPr lang="zh-CN" altLang="en-US"/>
              <a:pPr>
                <a:defRPr/>
              </a:pPr>
              <a:t>‹#›</a:t>
            </a:fld>
            <a:endParaRPr lang="en-US" altLang="zh-CN"/>
          </a:p>
        </p:txBody>
      </p:sp>
    </p:spTree>
    <p:extLst>
      <p:ext uri="{BB962C8B-B14F-4D97-AF65-F5344CB8AC3E}">
        <p14:creationId xmlns:p14="http://schemas.microsoft.com/office/powerpoint/2010/main" val="251140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60D50F59-2C56-4AD7-A54F-88E38409792E}" type="datetimeFigureOut">
              <a:rPr lang="en-US"/>
              <a:pPr>
                <a:defRPr/>
              </a:pPr>
              <a:t>4/14/2014</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4432B48-5BA8-41C0-B3F1-BE619913070B}" type="slidenum">
              <a:rPr lang="zh-CN" altLang="en-US"/>
              <a:pPr>
                <a:defRPr/>
              </a:pPr>
              <a:t>‹#›</a:t>
            </a:fld>
            <a:endParaRPr lang="en-US" altLang="zh-CN"/>
          </a:p>
        </p:txBody>
      </p:sp>
    </p:spTree>
    <p:extLst>
      <p:ext uri="{BB962C8B-B14F-4D97-AF65-F5344CB8AC3E}">
        <p14:creationId xmlns:p14="http://schemas.microsoft.com/office/powerpoint/2010/main" val="674881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7" name="Date Placeholder 3"/>
          <p:cNvSpPr>
            <a:spLocks noGrp="1"/>
          </p:cNvSpPr>
          <p:nvPr>
            <p:ph type="dt" sz="half" idx="10"/>
          </p:nvPr>
        </p:nvSpPr>
        <p:spPr/>
        <p:txBody>
          <a:bodyPr/>
          <a:lstStyle>
            <a:lvl1pPr>
              <a:defRPr/>
            </a:lvl1pPr>
          </a:lstStyle>
          <a:p>
            <a:pPr>
              <a:defRPr/>
            </a:pPr>
            <a:fld id="{D8537107-8B33-4EFC-B8BF-99B1AEEAAB80}" type="datetimeFigureOut">
              <a:rPr lang="en-US"/>
              <a:pPr>
                <a:defRPr/>
              </a:pPr>
              <a:t>4/14/2014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138260-FE41-40FB-AC2F-5F2E21CD3D4D}" type="slidenum">
              <a:rPr lang="zh-CN" altLang="en-US"/>
              <a:pPr>
                <a:defRPr/>
              </a:pPr>
              <a:t>‹#›</a:t>
            </a:fld>
            <a:endParaRPr lang="en-US" altLang="zh-CN"/>
          </a:p>
        </p:txBody>
      </p:sp>
    </p:spTree>
    <p:extLst>
      <p:ext uri="{BB962C8B-B14F-4D97-AF65-F5344CB8AC3E}">
        <p14:creationId xmlns:p14="http://schemas.microsoft.com/office/powerpoint/2010/main" val="405588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4A33B221-3CF3-4B1F-99CA-B5C774F5D159}" type="datetimeFigureOut">
              <a:rPr lang="en-US"/>
              <a:pPr>
                <a:defRPr/>
              </a:pPr>
              <a:t>4/14/2014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F38AF3-4247-45D8-8864-E7EE2712CC78}" type="slidenum">
              <a:rPr lang="zh-CN" altLang="en-US"/>
              <a:pPr>
                <a:defRPr/>
              </a:pPr>
              <a:t>‹#›</a:t>
            </a:fld>
            <a:endParaRPr lang="en-US" altLang="zh-CN"/>
          </a:p>
        </p:txBody>
      </p:sp>
    </p:spTree>
    <p:extLst>
      <p:ext uri="{BB962C8B-B14F-4D97-AF65-F5344CB8AC3E}">
        <p14:creationId xmlns:p14="http://schemas.microsoft.com/office/powerpoint/2010/main" val="148729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E7CD64-0145-471F-A9E4-31CA9CBFD027}" type="datetimeFigureOut">
              <a:rPr lang="en-US"/>
              <a:pPr>
                <a:defRPr/>
              </a:pPr>
              <a:t>4/14/2014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517DB5-CB6B-4CDF-BDDC-5F3717680FCE}" type="slidenum">
              <a:rPr lang="zh-CN" altLang="en-US"/>
              <a:pPr>
                <a:defRPr/>
              </a:pPr>
              <a:t>‹#›</a:t>
            </a:fld>
            <a:endParaRPr lang="en-US" altLang="zh-CN"/>
          </a:p>
        </p:txBody>
      </p:sp>
    </p:spTree>
    <p:extLst>
      <p:ext uri="{BB962C8B-B14F-4D97-AF65-F5344CB8AC3E}">
        <p14:creationId xmlns:p14="http://schemas.microsoft.com/office/powerpoint/2010/main" val="98464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5"/>
          <p:cNvSpPr>
            <a:spLocks noGrp="1" noChangeArrowheads="1"/>
          </p:cNvSpPr>
          <p:nvPr>
            <p:ph type="sldNum" sz="quarter" idx="10"/>
          </p:nvPr>
        </p:nvSpPr>
        <p:spPr>
          <a:ln/>
        </p:spPr>
        <p:txBody>
          <a:bodyPr/>
          <a:lstStyle>
            <a:lvl1pPr>
              <a:defRPr/>
            </a:lvl1pPr>
          </a:lstStyle>
          <a:p>
            <a:pPr>
              <a:defRPr/>
            </a:pPr>
            <a:fld id="{2784C14C-C922-4159-A9FB-0684BF1C6EF9}" type="slidenum">
              <a:rPr lang="zh-CN" altLang="en-US"/>
              <a:pPr>
                <a:defRPr/>
              </a:pPr>
              <a:t>‹#›</a:t>
            </a:fld>
            <a:endParaRPr lang="en-US" altLang="zh-CN"/>
          </a:p>
        </p:txBody>
      </p:sp>
    </p:spTree>
    <p:extLst>
      <p:ext uri="{BB962C8B-B14F-4D97-AF65-F5344CB8AC3E}">
        <p14:creationId xmlns:p14="http://schemas.microsoft.com/office/powerpoint/2010/main" val="169972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20D131D-61B2-4EBE-BB35-8F702B5BB2BB}" type="datetimeFigureOut">
              <a:rPr lang="en-US"/>
              <a:pPr>
                <a:defRPr/>
              </a:pPr>
              <a:t>4/14/2014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39AFC3-C590-4835-A49C-E0F175B96F91}" type="slidenum">
              <a:rPr lang="zh-CN" altLang="en-US"/>
              <a:pPr>
                <a:defRPr/>
              </a:pPr>
              <a:t>‹#›</a:t>
            </a:fld>
            <a:endParaRPr lang="en-US" altLang="zh-CN"/>
          </a:p>
        </p:txBody>
      </p:sp>
    </p:spTree>
    <p:extLst>
      <p:ext uri="{BB962C8B-B14F-4D97-AF65-F5344CB8AC3E}">
        <p14:creationId xmlns:p14="http://schemas.microsoft.com/office/powerpoint/2010/main" val="1472677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zh-TW" altLang="en-US" smtClean="0"/>
              <a:t>按一下以編輯母片標題樣式</a:t>
            </a:r>
            <a:endParaRPr lang="en-US" dirty="0"/>
          </a:p>
        </p:txBody>
      </p:sp>
      <p:sp>
        <p:nvSpPr>
          <p:cNvPr id="9" name="Date Placeholder 4"/>
          <p:cNvSpPr>
            <a:spLocks noGrp="1"/>
          </p:cNvSpPr>
          <p:nvPr>
            <p:ph type="dt" sz="half" idx="10"/>
          </p:nvPr>
        </p:nvSpPr>
        <p:spPr/>
        <p:txBody>
          <a:bodyPr/>
          <a:lstStyle>
            <a:lvl1pPr>
              <a:defRPr/>
            </a:lvl1pPr>
          </a:lstStyle>
          <a:p>
            <a:pPr>
              <a:defRPr/>
            </a:pPr>
            <a:fld id="{CA861222-2C8B-4501-BE87-6797EC025925}" type="datetime4">
              <a:rPr lang="en-US"/>
              <a:pPr>
                <a:defRPr/>
              </a:pPr>
              <a:t>April 14, 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EC1F308-5636-4598-BC69-5E3BC8918923}" type="slidenum">
              <a:rPr lang="zh-CN" altLang="en-US"/>
              <a:pPr>
                <a:defRPr/>
              </a:pPr>
              <a:t>‹#›</a:t>
            </a:fld>
            <a:endParaRPr lang="en-US" altLang="zh-CN"/>
          </a:p>
        </p:txBody>
      </p:sp>
    </p:spTree>
    <p:extLst>
      <p:ext uri="{BB962C8B-B14F-4D97-AF65-F5344CB8AC3E}">
        <p14:creationId xmlns:p14="http://schemas.microsoft.com/office/powerpoint/2010/main" val="2108413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DF864725-99D4-49C2-A986-E388AA30A376}" type="datetimeFigureOut">
              <a:rPr lang="en-US"/>
              <a:pPr>
                <a:defRPr/>
              </a:pPr>
              <a:t>4/14/2014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D9C7F-F7F0-4332-9D19-6C963F8B08D8}" type="slidenum">
              <a:rPr lang="zh-CN" altLang="en-US"/>
              <a:pPr>
                <a:defRPr/>
              </a:pPr>
              <a:t>‹#›</a:t>
            </a:fld>
            <a:endParaRPr lang="en-US" altLang="zh-CN"/>
          </a:p>
        </p:txBody>
      </p:sp>
    </p:spTree>
    <p:extLst>
      <p:ext uri="{BB962C8B-B14F-4D97-AF65-F5344CB8AC3E}">
        <p14:creationId xmlns:p14="http://schemas.microsoft.com/office/powerpoint/2010/main" val="86992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C1130F2-21E1-42AA-AA12-C6DA9C689458}" type="datetimeFigureOut">
              <a:rPr lang="en-US"/>
              <a:pPr>
                <a:defRPr/>
              </a:pPr>
              <a:t>4/14/2014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081576-546D-4030-9943-8AF93AD89332}" type="slidenum">
              <a:rPr lang="zh-CN" altLang="en-US"/>
              <a:pPr>
                <a:defRPr/>
              </a:pPr>
              <a:t>‹#›</a:t>
            </a:fld>
            <a:endParaRPr lang="en-US" altLang="zh-CN"/>
          </a:p>
        </p:txBody>
      </p:sp>
    </p:spTree>
    <p:extLst>
      <p:ext uri="{BB962C8B-B14F-4D97-AF65-F5344CB8AC3E}">
        <p14:creationId xmlns:p14="http://schemas.microsoft.com/office/powerpoint/2010/main" val="280242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sldNum" sz="quarter" idx="10"/>
          </p:nvPr>
        </p:nvSpPr>
        <p:spPr>
          <a:ln/>
        </p:spPr>
        <p:txBody>
          <a:bodyPr/>
          <a:lstStyle>
            <a:lvl1pPr>
              <a:defRPr/>
            </a:lvl1pPr>
          </a:lstStyle>
          <a:p>
            <a:pPr>
              <a:defRPr/>
            </a:pPr>
            <a:fld id="{E742AE54-6C60-4C14-88EA-162D9DC9BCA3}" type="slidenum">
              <a:rPr lang="zh-CN" altLang="en-US"/>
              <a:pPr>
                <a:defRPr/>
              </a:pPr>
              <a:t>‹#›</a:t>
            </a:fld>
            <a:endParaRPr lang="en-US" altLang="zh-CN"/>
          </a:p>
        </p:txBody>
      </p:sp>
    </p:spTree>
    <p:extLst>
      <p:ext uri="{BB962C8B-B14F-4D97-AF65-F5344CB8AC3E}">
        <p14:creationId xmlns:p14="http://schemas.microsoft.com/office/powerpoint/2010/main" val="265821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Rectangle 5"/>
          <p:cNvSpPr>
            <a:spLocks noGrp="1" noChangeArrowheads="1"/>
          </p:cNvSpPr>
          <p:nvPr>
            <p:ph type="sldNum" sz="quarter" idx="10"/>
          </p:nvPr>
        </p:nvSpPr>
        <p:spPr>
          <a:ln/>
        </p:spPr>
        <p:txBody>
          <a:bodyPr/>
          <a:lstStyle>
            <a:lvl1pPr>
              <a:defRPr/>
            </a:lvl1pPr>
          </a:lstStyle>
          <a:p>
            <a:pPr>
              <a:defRPr/>
            </a:pPr>
            <a:fld id="{0DBD2CF8-C11C-449F-BF15-99B6FC3574CB}" type="slidenum">
              <a:rPr lang="zh-CN" altLang="en-US"/>
              <a:pPr>
                <a:defRPr/>
              </a:pPr>
              <a:t>‹#›</a:t>
            </a:fld>
            <a:endParaRPr lang="en-US" altLang="zh-CN"/>
          </a:p>
        </p:txBody>
      </p:sp>
    </p:spTree>
    <p:extLst>
      <p:ext uri="{BB962C8B-B14F-4D97-AF65-F5344CB8AC3E}">
        <p14:creationId xmlns:p14="http://schemas.microsoft.com/office/powerpoint/2010/main" val="418606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Rectangle 5"/>
          <p:cNvSpPr>
            <a:spLocks noGrp="1" noChangeArrowheads="1"/>
          </p:cNvSpPr>
          <p:nvPr>
            <p:ph type="sldNum" sz="quarter" idx="10"/>
          </p:nvPr>
        </p:nvSpPr>
        <p:spPr>
          <a:ln/>
        </p:spPr>
        <p:txBody>
          <a:bodyPr/>
          <a:lstStyle>
            <a:lvl1pPr>
              <a:defRPr/>
            </a:lvl1pPr>
          </a:lstStyle>
          <a:p>
            <a:pPr>
              <a:defRPr/>
            </a:pPr>
            <a:fld id="{40F2439A-5A81-4314-AE66-9FCD3019A35B}" type="slidenum">
              <a:rPr lang="zh-CN" altLang="en-US"/>
              <a:pPr>
                <a:defRPr/>
              </a:pPr>
              <a:t>‹#›</a:t>
            </a:fld>
            <a:endParaRPr lang="en-US" altLang="zh-CN"/>
          </a:p>
        </p:txBody>
      </p:sp>
    </p:spTree>
    <p:extLst>
      <p:ext uri="{BB962C8B-B14F-4D97-AF65-F5344CB8AC3E}">
        <p14:creationId xmlns:p14="http://schemas.microsoft.com/office/powerpoint/2010/main" val="101612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HK" altLang="en-US"/>
          </a:p>
        </p:txBody>
      </p:sp>
      <p:sp>
        <p:nvSpPr>
          <p:cNvPr id="3" name="Rectangle 5"/>
          <p:cNvSpPr>
            <a:spLocks noGrp="1" noChangeArrowheads="1"/>
          </p:cNvSpPr>
          <p:nvPr>
            <p:ph type="sldNum" sz="quarter" idx="10"/>
          </p:nvPr>
        </p:nvSpPr>
        <p:spPr>
          <a:ln/>
        </p:spPr>
        <p:txBody>
          <a:bodyPr/>
          <a:lstStyle>
            <a:lvl1pPr>
              <a:defRPr/>
            </a:lvl1pPr>
          </a:lstStyle>
          <a:p>
            <a:pPr>
              <a:defRPr/>
            </a:pPr>
            <a:fld id="{1AAF57E3-972E-4482-8C99-75614C10F339}" type="slidenum">
              <a:rPr lang="zh-CN" altLang="en-US"/>
              <a:pPr>
                <a:defRPr/>
              </a:pPr>
              <a:t>‹#›</a:t>
            </a:fld>
            <a:endParaRPr lang="en-US" altLang="zh-CN"/>
          </a:p>
        </p:txBody>
      </p:sp>
    </p:spTree>
    <p:extLst>
      <p:ext uri="{BB962C8B-B14F-4D97-AF65-F5344CB8AC3E}">
        <p14:creationId xmlns:p14="http://schemas.microsoft.com/office/powerpoint/2010/main" val="221292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38F3368-0425-4F32-ABD3-240782C155A6}" type="slidenum">
              <a:rPr lang="zh-CN" altLang="en-US"/>
              <a:pPr>
                <a:defRPr/>
              </a:pPr>
              <a:t>‹#›</a:t>
            </a:fld>
            <a:endParaRPr lang="en-US" altLang="zh-CN"/>
          </a:p>
        </p:txBody>
      </p:sp>
    </p:spTree>
    <p:extLst>
      <p:ext uri="{BB962C8B-B14F-4D97-AF65-F5344CB8AC3E}">
        <p14:creationId xmlns:p14="http://schemas.microsoft.com/office/powerpoint/2010/main" val="185840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pPr>
              <a:defRPr/>
            </a:pPr>
            <a:fld id="{987D4C5D-F50F-42DC-B258-E3B38677C80F}" type="slidenum">
              <a:rPr lang="zh-CN" altLang="en-US"/>
              <a:pPr>
                <a:defRPr/>
              </a:pPr>
              <a:t>‹#›</a:t>
            </a:fld>
            <a:endParaRPr lang="en-US" altLang="zh-CN"/>
          </a:p>
        </p:txBody>
      </p:sp>
    </p:spTree>
    <p:extLst>
      <p:ext uri="{BB962C8B-B14F-4D97-AF65-F5344CB8AC3E}">
        <p14:creationId xmlns:p14="http://schemas.microsoft.com/office/powerpoint/2010/main" val="90932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pPr>
              <a:defRPr/>
            </a:pPr>
            <a:fld id="{5FACC68D-1CD9-44AC-9BC4-8800A074999C}" type="slidenum">
              <a:rPr lang="zh-CN" altLang="en-US"/>
              <a:pPr>
                <a:defRPr/>
              </a:pPr>
              <a:t>‹#›</a:t>
            </a:fld>
            <a:endParaRPr lang="en-US" altLang="zh-CN"/>
          </a:p>
        </p:txBody>
      </p:sp>
    </p:spTree>
    <p:extLst>
      <p:ext uri="{BB962C8B-B14F-4D97-AF65-F5344CB8AC3E}">
        <p14:creationId xmlns:p14="http://schemas.microsoft.com/office/powerpoint/2010/main" val="44105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85763"/>
            <a:ext cx="9144000" cy="158750"/>
          </a:xfrm>
          <a:prstGeom prst="rect">
            <a:avLst/>
          </a:prstGeom>
          <a:gradFill rotWithShape="1">
            <a:gsLst>
              <a:gs pos="0">
                <a:srgbClr val="3333FF"/>
              </a:gs>
              <a:gs pos="100000">
                <a:schemeClr val="bg1"/>
              </a:gs>
            </a:gsLst>
            <a:lin ang="0" scaled="1"/>
          </a:gradFill>
          <a:ln>
            <a:noFill/>
          </a:ln>
          <a:extLst/>
        </p:spPr>
        <p:txBody>
          <a:bodyPr wrap="none" anchor="ct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endParaRPr kumimoji="0" lang="zh-HK" altLang="en-US" smtClean="0"/>
          </a:p>
        </p:txBody>
      </p:sp>
      <p:sp>
        <p:nvSpPr>
          <p:cNvPr id="84997" name="Rectangle 5"/>
          <p:cNvSpPr>
            <a:spLocks noGrp="1" noChangeArrowheads="1"/>
          </p:cNvSpPr>
          <p:nvPr>
            <p:ph type="sldNum" sz="quarter" idx="4"/>
          </p:nvPr>
        </p:nvSpPr>
        <p:spPr bwMode="auto">
          <a:xfrm>
            <a:off x="8715375" y="6588125"/>
            <a:ext cx="428625" cy="269875"/>
          </a:xfrm>
          <a:prstGeom prst="rect">
            <a:avLst/>
          </a:prstGeom>
          <a:noFill/>
          <a:ln>
            <a:noFill/>
          </a:ln>
          <a:effectLst/>
          <a:extLst/>
        </p:spPr>
        <p:txBody>
          <a:bodyPr vert="horz" wrap="square" lIns="89355" tIns="44678" rIns="89355" bIns="44678" numCol="1" anchor="t" anchorCtr="0" compatLnSpc="1">
            <a:prstTxWarp prst="textNoShape">
              <a:avLst/>
            </a:prstTxWarp>
          </a:bodyPr>
          <a:lstStyle>
            <a:lvl1pPr algn="r">
              <a:defRPr sz="1400">
                <a:latin typeface="Times New Roman" pitchFamily="18" charset="0"/>
                <a:ea typeface="新細明體" pitchFamily="18" charset="-120"/>
              </a:defRPr>
            </a:lvl1pPr>
          </a:lstStyle>
          <a:p>
            <a:pPr>
              <a:defRPr/>
            </a:pPr>
            <a:fld id="{5473BF63-113B-42A7-A2B6-B397F8CE81E1}" type="slidenum">
              <a:rPr lang="zh-CN" altLang="en-US"/>
              <a:pPr>
                <a:defRPr/>
              </a:pPr>
              <a:t>‹#›</a:t>
            </a:fld>
            <a:endParaRPr lang="en-US" altLang="zh-CN"/>
          </a:p>
        </p:txBody>
      </p:sp>
      <p:pic>
        <p:nvPicPr>
          <p:cNvPr id="1028"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1450" y="0"/>
            <a:ext cx="1352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7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 id="2147485467" r:id="rId11"/>
    <p:sldLayoutId id="2147485468" r:id="rId12"/>
  </p:sldLayoutIdLst>
  <p:hf hdr="0" ftr="0" dt="0"/>
  <p:txStyles>
    <p:titleStyle>
      <a:lvl1pPr algn="ctr" defTabSz="893763" rtl="0" eaLnBrk="0" fontAlgn="base" hangingPunct="0">
        <a:spcBef>
          <a:spcPct val="0"/>
        </a:spcBef>
        <a:spcAft>
          <a:spcPct val="0"/>
        </a:spcAft>
        <a:defRPr sz="4300">
          <a:solidFill>
            <a:schemeClr val="tx2"/>
          </a:solidFill>
          <a:latin typeface="+mj-lt"/>
          <a:ea typeface="SimSun" pitchFamily="2" charset="-122"/>
          <a:cs typeface="+mj-cs"/>
        </a:defRPr>
      </a:lvl1pPr>
      <a:lvl2pPr algn="ctr" defTabSz="893763" rtl="0" eaLnBrk="0" fontAlgn="base" hangingPunct="0">
        <a:spcBef>
          <a:spcPct val="0"/>
        </a:spcBef>
        <a:spcAft>
          <a:spcPct val="0"/>
        </a:spcAft>
        <a:defRPr sz="4300">
          <a:solidFill>
            <a:schemeClr val="tx2"/>
          </a:solidFill>
          <a:latin typeface="Arial" charset="0"/>
          <a:ea typeface="SimSun" pitchFamily="2" charset="-122"/>
        </a:defRPr>
      </a:lvl2pPr>
      <a:lvl3pPr algn="ctr" defTabSz="893763" rtl="0" eaLnBrk="0" fontAlgn="base" hangingPunct="0">
        <a:spcBef>
          <a:spcPct val="0"/>
        </a:spcBef>
        <a:spcAft>
          <a:spcPct val="0"/>
        </a:spcAft>
        <a:defRPr sz="4300">
          <a:solidFill>
            <a:schemeClr val="tx2"/>
          </a:solidFill>
          <a:latin typeface="Arial" charset="0"/>
          <a:ea typeface="SimSun" pitchFamily="2" charset="-122"/>
        </a:defRPr>
      </a:lvl3pPr>
      <a:lvl4pPr algn="ctr" defTabSz="893763" rtl="0" eaLnBrk="0" fontAlgn="base" hangingPunct="0">
        <a:spcBef>
          <a:spcPct val="0"/>
        </a:spcBef>
        <a:spcAft>
          <a:spcPct val="0"/>
        </a:spcAft>
        <a:defRPr sz="4300">
          <a:solidFill>
            <a:schemeClr val="tx2"/>
          </a:solidFill>
          <a:latin typeface="Arial" charset="0"/>
          <a:ea typeface="SimSun" pitchFamily="2" charset="-122"/>
        </a:defRPr>
      </a:lvl4pPr>
      <a:lvl5pPr algn="ctr" defTabSz="893763" rtl="0" eaLnBrk="0" fontAlgn="base" hangingPunct="0">
        <a:spcBef>
          <a:spcPct val="0"/>
        </a:spcBef>
        <a:spcAft>
          <a:spcPct val="0"/>
        </a:spcAft>
        <a:defRPr sz="4300">
          <a:solidFill>
            <a:schemeClr val="tx2"/>
          </a:solidFill>
          <a:latin typeface="Arial" charset="0"/>
          <a:ea typeface="SimSun" pitchFamily="2" charset="-122"/>
        </a:defRPr>
      </a:lvl5pPr>
      <a:lvl6pPr marL="457200" algn="ctr" defTabSz="893763" rtl="0" fontAlgn="base">
        <a:spcBef>
          <a:spcPct val="0"/>
        </a:spcBef>
        <a:spcAft>
          <a:spcPct val="0"/>
        </a:spcAft>
        <a:defRPr sz="4300">
          <a:solidFill>
            <a:schemeClr val="tx2"/>
          </a:solidFill>
          <a:latin typeface="Arial" charset="0"/>
          <a:ea typeface="宋体" pitchFamily="2" charset="-122"/>
        </a:defRPr>
      </a:lvl6pPr>
      <a:lvl7pPr marL="914400" algn="ctr" defTabSz="893763" rtl="0" fontAlgn="base">
        <a:spcBef>
          <a:spcPct val="0"/>
        </a:spcBef>
        <a:spcAft>
          <a:spcPct val="0"/>
        </a:spcAft>
        <a:defRPr sz="4300">
          <a:solidFill>
            <a:schemeClr val="tx2"/>
          </a:solidFill>
          <a:latin typeface="Arial" charset="0"/>
          <a:ea typeface="宋体" pitchFamily="2" charset="-122"/>
        </a:defRPr>
      </a:lvl7pPr>
      <a:lvl8pPr marL="1371600" algn="ctr" defTabSz="893763" rtl="0" fontAlgn="base">
        <a:spcBef>
          <a:spcPct val="0"/>
        </a:spcBef>
        <a:spcAft>
          <a:spcPct val="0"/>
        </a:spcAft>
        <a:defRPr sz="4300">
          <a:solidFill>
            <a:schemeClr val="tx2"/>
          </a:solidFill>
          <a:latin typeface="Arial" charset="0"/>
          <a:ea typeface="宋体" pitchFamily="2" charset="-122"/>
        </a:defRPr>
      </a:lvl8pPr>
      <a:lvl9pPr marL="1828800" algn="ctr" defTabSz="893763" rtl="0" fontAlgn="base">
        <a:spcBef>
          <a:spcPct val="0"/>
        </a:spcBef>
        <a:spcAft>
          <a:spcPct val="0"/>
        </a:spcAft>
        <a:defRPr sz="4300">
          <a:solidFill>
            <a:schemeClr val="tx2"/>
          </a:solidFill>
          <a:latin typeface="Arial" charset="0"/>
          <a:ea typeface="宋体" pitchFamily="2" charset="-122"/>
        </a:defRPr>
      </a:lvl9pPr>
    </p:titleStyle>
    <p:bodyStyle>
      <a:lvl1pPr marL="334963" indent="-334963" algn="l" defTabSz="893763" rtl="0" eaLnBrk="0" fontAlgn="base" hangingPunct="0">
        <a:spcBef>
          <a:spcPct val="20000"/>
        </a:spcBef>
        <a:spcAft>
          <a:spcPct val="0"/>
        </a:spcAft>
        <a:buChar char="•"/>
        <a:defRPr sz="3100">
          <a:solidFill>
            <a:schemeClr val="tx1"/>
          </a:solidFill>
          <a:latin typeface="+mn-lt"/>
          <a:ea typeface="SimSun" pitchFamily="2" charset="-122"/>
          <a:cs typeface="+mn-cs"/>
        </a:defRPr>
      </a:lvl1pPr>
      <a:lvl2pPr marL="725488" indent="-279400" algn="l" defTabSz="893763" rtl="0" eaLnBrk="0" fontAlgn="base" hangingPunct="0">
        <a:spcBef>
          <a:spcPct val="20000"/>
        </a:spcBef>
        <a:spcAft>
          <a:spcPct val="0"/>
        </a:spcAft>
        <a:buChar char="–"/>
        <a:defRPr sz="2700">
          <a:solidFill>
            <a:schemeClr val="tx1"/>
          </a:solidFill>
          <a:latin typeface="+mn-lt"/>
          <a:ea typeface="SimSun" pitchFamily="2" charset="-122"/>
        </a:defRPr>
      </a:lvl2pPr>
      <a:lvl3pPr marL="1117600" indent="-223838" algn="l" defTabSz="893763" rtl="0" eaLnBrk="0" fontAlgn="base" hangingPunct="0">
        <a:spcBef>
          <a:spcPct val="20000"/>
        </a:spcBef>
        <a:spcAft>
          <a:spcPct val="0"/>
        </a:spcAft>
        <a:buChar char="•"/>
        <a:defRPr sz="2400">
          <a:solidFill>
            <a:schemeClr val="tx1"/>
          </a:solidFill>
          <a:latin typeface="+mn-lt"/>
          <a:ea typeface="SimSun" pitchFamily="2" charset="-122"/>
        </a:defRPr>
      </a:lvl3pPr>
      <a:lvl4pPr marL="1563688" indent="-222250" algn="l" defTabSz="893763" rtl="0" eaLnBrk="0" fontAlgn="base" hangingPunct="0">
        <a:spcBef>
          <a:spcPct val="20000"/>
        </a:spcBef>
        <a:spcAft>
          <a:spcPct val="0"/>
        </a:spcAft>
        <a:buChar char="–"/>
        <a:defRPr sz="2000">
          <a:solidFill>
            <a:schemeClr val="tx1"/>
          </a:solidFill>
          <a:latin typeface="+mn-lt"/>
          <a:ea typeface="SimSun" pitchFamily="2" charset="-122"/>
        </a:defRPr>
      </a:lvl4pPr>
      <a:lvl5pPr marL="2009775" indent="-222250" algn="l" defTabSz="893763" rtl="0" eaLnBrk="0" fontAlgn="base" hangingPunct="0">
        <a:spcBef>
          <a:spcPct val="20000"/>
        </a:spcBef>
        <a:spcAft>
          <a:spcPct val="0"/>
        </a:spcAft>
        <a:buChar char="»"/>
        <a:defRPr sz="2000">
          <a:solidFill>
            <a:schemeClr val="tx1"/>
          </a:solidFill>
          <a:latin typeface="+mn-lt"/>
          <a:ea typeface="SimSun" pitchFamily="2" charset="-122"/>
        </a:defRPr>
      </a:lvl5pPr>
      <a:lvl6pPr marL="2466975" indent="-222250" algn="l" defTabSz="893763" rtl="0" fontAlgn="base">
        <a:spcBef>
          <a:spcPct val="20000"/>
        </a:spcBef>
        <a:spcAft>
          <a:spcPct val="0"/>
        </a:spcAft>
        <a:buChar char="»"/>
        <a:defRPr sz="2000">
          <a:solidFill>
            <a:schemeClr val="tx1"/>
          </a:solidFill>
          <a:latin typeface="+mn-lt"/>
          <a:ea typeface="+mn-ea"/>
        </a:defRPr>
      </a:lvl6pPr>
      <a:lvl7pPr marL="2924175" indent="-222250" algn="l" defTabSz="893763" rtl="0" fontAlgn="base">
        <a:spcBef>
          <a:spcPct val="20000"/>
        </a:spcBef>
        <a:spcAft>
          <a:spcPct val="0"/>
        </a:spcAft>
        <a:buChar char="»"/>
        <a:defRPr sz="2000">
          <a:solidFill>
            <a:schemeClr val="tx1"/>
          </a:solidFill>
          <a:latin typeface="+mn-lt"/>
          <a:ea typeface="+mn-ea"/>
        </a:defRPr>
      </a:lvl7pPr>
      <a:lvl8pPr marL="3381375" indent="-222250" algn="l" defTabSz="893763" rtl="0" fontAlgn="base">
        <a:spcBef>
          <a:spcPct val="20000"/>
        </a:spcBef>
        <a:spcAft>
          <a:spcPct val="0"/>
        </a:spcAft>
        <a:buChar char="»"/>
        <a:defRPr sz="2000">
          <a:solidFill>
            <a:schemeClr val="tx1"/>
          </a:solidFill>
          <a:latin typeface="+mn-lt"/>
          <a:ea typeface="+mn-ea"/>
        </a:defRPr>
      </a:lvl8pPr>
      <a:lvl9pPr marL="3838575" indent="-222250" algn="l" defTabSz="893763" rtl="0" fontAlgn="base">
        <a:spcBef>
          <a:spcPct val="20000"/>
        </a:spcBef>
        <a:spcAft>
          <a:spcPct val="0"/>
        </a:spcAft>
        <a:buChar char="»"/>
        <a:defRPr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2061"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452E3C50-2C05-4BC9-A635-E2EE4C7282BE}" type="datetimeFigureOut">
              <a:rPr lang="en-US"/>
              <a:pPr>
                <a:defRPr/>
              </a:pPr>
              <a:t>4/14/2014</a:t>
            </a:fld>
            <a:endParaRPr lang="en-US"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B1AAEF00-8425-4964-905D-11E591411AC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478" r:id="rId1"/>
    <p:sldLayoutId id="2147485469" r:id="rId2"/>
    <p:sldLayoutId id="2147485479" r:id="rId3"/>
    <p:sldLayoutId id="2147485470" r:id="rId4"/>
    <p:sldLayoutId id="2147485471" r:id="rId5"/>
    <p:sldLayoutId id="2147485472" r:id="rId6"/>
    <p:sldLayoutId id="2147485473" r:id="rId7"/>
    <p:sldLayoutId id="2147485474" r:id="rId8"/>
    <p:sldLayoutId id="2147485480" r:id="rId9"/>
    <p:sldLayoutId id="2147485475" r:id="rId10"/>
    <p:sldLayoutId id="2147485476"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方正姚体"/>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方正姚体"/>
          <a:cs typeface="方正姚体"/>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方正姚体"/>
          <a:cs typeface="方正姚体"/>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方正姚体"/>
          <a:cs typeface="方正姚体"/>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方正姚体"/>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方正姚体"/>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方正姚体"/>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方正姚体"/>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方正姚体"/>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方正姚体"/>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image" Target="../media/image6.em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emf"/><Relationship Id="rId11" Type="http://schemas.openxmlformats.org/officeDocument/2006/relationships/image" Target="../media/image10.png"/><Relationship Id="rId5" Type="http://schemas.openxmlformats.org/officeDocument/2006/relationships/image" Target="../media/image2.jpeg"/><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9.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emf"/><Relationship Id="rId11" Type="http://schemas.openxmlformats.org/officeDocument/2006/relationships/image" Target="../media/image15.png"/><Relationship Id="rId5" Type="http://schemas.openxmlformats.org/officeDocument/2006/relationships/image" Target="../media/image2.jpeg"/><Relationship Id="rId10" Type="http://schemas.openxmlformats.org/officeDocument/2006/relationships/image" Target="../media/image14.jpe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9.xm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emf"/><Relationship Id="rId11" Type="http://schemas.openxmlformats.org/officeDocument/2006/relationships/image" Target="../media/image21.png"/><Relationship Id="rId5" Type="http://schemas.openxmlformats.org/officeDocument/2006/relationships/image" Target="../media/image2.jpeg"/><Relationship Id="rId10" Type="http://schemas.openxmlformats.org/officeDocument/2006/relationships/image" Target="../media/image20.png"/><Relationship Id="rId4" Type="http://schemas.openxmlformats.org/officeDocument/2006/relationships/notesSlide" Target="../notesSlides/notesSlide6.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9.xml"/><Relationship Id="rId7" Type="http://schemas.openxmlformats.org/officeDocument/2006/relationships/image" Target="../media/image26.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71463" y="1906588"/>
            <a:ext cx="8715375" cy="3843337"/>
          </a:xfrm>
          <a:prstGeom prst="rect">
            <a:avLst/>
          </a:prstGeom>
          <a:extLst/>
        </p:spPr>
        <p:txBody>
          <a:bodyPr anchor="b"/>
          <a:lstStyle>
            <a:lvl1pPr defTabSz="4572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defTabSz="4572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defTabSz="4572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defTabSz="4572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defTabSz="4572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algn="ctr" eaLnBrk="1" hangingPunct="1">
              <a:spcBef>
                <a:spcPct val="0"/>
              </a:spcBef>
              <a:spcAft>
                <a:spcPct val="0"/>
              </a:spcAft>
              <a:buClrTx/>
              <a:buSzTx/>
              <a:buFontTx/>
              <a:buNone/>
              <a:defRPr/>
            </a:pPr>
            <a:r>
              <a:rPr lang="en-GB" altLang="zh-TW" sz="2400" u="sng" dirty="0" smtClean="0">
                <a:solidFill>
                  <a:srgbClr val="23735D"/>
                </a:solidFill>
                <a:effectLst>
                  <a:outerShdw blurRad="38100" dist="38100" dir="2700000" algn="tl">
                    <a:srgbClr val="C0C0C0"/>
                  </a:outerShdw>
                </a:effectLst>
                <a:latin typeface="Cooper Black" pitchFamily="18" charset="0"/>
                <a:ea typeface="微軟正黑體" pitchFamily="34" charset="-120"/>
                <a:cs typeface="Trebuchet MS" pitchFamily="34" charset="0"/>
              </a:rPr>
              <a:t>Contract No. : DC/2009/23</a:t>
            </a:r>
          </a:p>
          <a:p>
            <a:pPr algn="ctr" eaLnBrk="1" hangingPunct="1">
              <a:spcBef>
                <a:spcPct val="0"/>
              </a:spcBef>
              <a:spcAft>
                <a:spcPct val="0"/>
              </a:spcAft>
              <a:buClrTx/>
              <a:buSzTx/>
              <a:buFontTx/>
              <a:buNone/>
              <a:defRPr/>
            </a:pPr>
            <a:r>
              <a:rPr lang="en-GB" altLang="zh-TW" sz="2400" dirty="0" smtClean="0">
                <a:solidFill>
                  <a:srgbClr val="23735D"/>
                </a:solidFill>
                <a:effectLst>
                  <a:outerShdw blurRad="38100" dist="38100" dir="2700000" algn="tl">
                    <a:srgbClr val="C0C0C0"/>
                  </a:outerShdw>
                </a:effectLst>
                <a:latin typeface="Cooper Black" pitchFamily="18" charset="0"/>
                <a:ea typeface="微軟正黑體" pitchFamily="34" charset="-120"/>
                <a:cs typeface="Trebuchet MS" pitchFamily="34" charset="0"/>
              </a:rPr>
              <a:t>Harbour Area Treatment Scheme 2A</a:t>
            </a:r>
            <a:r>
              <a:rPr lang="en-GB" altLang="zh-TW" sz="1900" dirty="0" smtClean="0">
                <a:solidFill>
                  <a:srgbClr val="23735D"/>
                </a:solidFill>
                <a:effectLst>
                  <a:outerShdw blurRad="38100" dist="38100" dir="2700000" algn="tl">
                    <a:srgbClr val="C0C0C0"/>
                  </a:outerShdw>
                </a:effectLst>
                <a:latin typeface="Cooper Black" pitchFamily="18" charset="0"/>
                <a:ea typeface="微軟正黑體" pitchFamily="34" charset="-120"/>
                <a:cs typeface="Trebuchet MS" pitchFamily="34" charset="0"/>
              </a:rPr>
              <a:t> </a:t>
            </a:r>
          </a:p>
          <a:p>
            <a:pPr algn="ctr" eaLnBrk="1" hangingPunct="1">
              <a:spcBef>
                <a:spcPct val="0"/>
              </a:spcBef>
              <a:spcAft>
                <a:spcPct val="0"/>
              </a:spcAft>
              <a:buClrTx/>
              <a:buSzTx/>
              <a:buFontTx/>
              <a:buNone/>
              <a:defRPr/>
            </a:pPr>
            <a:r>
              <a:rPr lang="en-US" altLang="zh-TW" sz="1900" dirty="0" err="1" smtClean="0">
                <a:solidFill>
                  <a:srgbClr val="CC3300"/>
                </a:solidFill>
                <a:effectLst>
                  <a:outerShdw blurRad="38100" dist="38100" dir="2700000" algn="tl">
                    <a:srgbClr val="C0C0C0"/>
                  </a:outerShdw>
                </a:effectLst>
                <a:latin typeface="Cooper Black" pitchFamily="18" charset="0"/>
                <a:ea typeface="微軟正黑體" pitchFamily="34" charset="-120"/>
                <a:cs typeface="Trebuchet MS" pitchFamily="34" charset="0"/>
              </a:rPr>
              <a:t>Harbour</a:t>
            </a:r>
            <a:r>
              <a:rPr lang="en-US" altLang="zh-TW" sz="1900" dirty="0" smtClean="0">
                <a:solidFill>
                  <a:srgbClr val="CC3300"/>
                </a:solidFill>
                <a:effectLst>
                  <a:outerShdw blurRad="38100" dist="38100" dir="2700000" algn="tl">
                    <a:srgbClr val="C0C0C0"/>
                  </a:outerShdw>
                </a:effectLst>
                <a:latin typeface="Cooper Black" pitchFamily="18" charset="0"/>
                <a:ea typeface="微軟正黑體" pitchFamily="34" charset="-120"/>
                <a:cs typeface="Trebuchet MS" pitchFamily="34" charset="0"/>
              </a:rPr>
              <a:t> Area Treatment Scheme Stage 2A - Upgrading of Preliminary Treatment Works at North Point, Wan Chai East and Central</a:t>
            </a:r>
          </a:p>
          <a:p>
            <a:pPr algn="ctr" eaLnBrk="1" hangingPunct="1">
              <a:spcBef>
                <a:spcPct val="0"/>
              </a:spcBef>
              <a:spcAft>
                <a:spcPct val="0"/>
              </a:spcAft>
              <a:buClrTx/>
              <a:buSzTx/>
              <a:buFontTx/>
              <a:buNone/>
              <a:defRPr/>
            </a:pPr>
            <a:endParaRPr lang="en-GB" altLang="zh-TW" sz="1600" dirty="0" smtClean="0">
              <a:solidFill>
                <a:srgbClr val="002060"/>
              </a:solidFill>
              <a:latin typeface="Cooper Black" pitchFamily="18" charset="0"/>
              <a:ea typeface="微軟正黑體" pitchFamily="34" charset="-120"/>
              <a:cs typeface="Trebuchet MS" pitchFamily="34" charset="0"/>
            </a:endParaRPr>
          </a:p>
          <a:p>
            <a:pPr algn="ctr" eaLnBrk="1" hangingPunct="1">
              <a:spcBef>
                <a:spcPct val="0"/>
              </a:spcBef>
              <a:spcAft>
                <a:spcPct val="0"/>
              </a:spcAft>
              <a:buClrTx/>
              <a:buSzTx/>
              <a:buFontTx/>
              <a:buNone/>
              <a:defRPr/>
            </a:pPr>
            <a:endParaRPr lang="en-GB" altLang="zh-TW" sz="1600" dirty="0" smtClean="0">
              <a:solidFill>
                <a:srgbClr val="002060"/>
              </a:solidFill>
              <a:latin typeface="Cooper Black" pitchFamily="18" charset="0"/>
              <a:ea typeface="微軟正黑體" pitchFamily="34" charset="-120"/>
              <a:cs typeface="Trebuchet MS" pitchFamily="34" charset="0"/>
            </a:endParaRPr>
          </a:p>
          <a:p>
            <a:pPr algn="ctr" eaLnBrk="1" hangingPunct="1">
              <a:spcBef>
                <a:spcPct val="0"/>
              </a:spcBef>
              <a:spcAft>
                <a:spcPct val="0"/>
              </a:spcAft>
              <a:buClrTx/>
              <a:buSzTx/>
              <a:buFontTx/>
              <a:buNone/>
              <a:defRPr/>
            </a:pPr>
            <a:endParaRPr lang="en-GB" altLang="zh-TW" sz="1600" dirty="0" smtClean="0">
              <a:solidFill>
                <a:srgbClr val="002060"/>
              </a:solidFill>
              <a:latin typeface="Cooper Black" pitchFamily="18" charset="0"/>
              <a:ea typeface="微軟正黑體" pitchFamily="34" charset="-120"/>
              <a:cs typeface="Trebuchet MS" pitchFamily="34" charset="0"/>
            </a:endParaRPr>
          </a:p>
          <a:p>
            <a:pPr algn="ctr" eaLnBrk="1" hangingPunct="1">
              <a:spcBef>
                <a:spcPct val="0"/>
              </a:spcBef>
              <a:spcAft>
                <a:spcPct val="0"/>
              </a:spcAft>
              <a:buClrTx/>
              <a:buSzTx/>
              <a:buFontTx/>
              <a:buNone/>
              <a:defRPr/>
            </a:pPr>
            <a:endParaRPr lang="en-GB" altLang="zh-TW" sz="2000" dirty="0" smtClean="0">
              <a:solidFill>
                <a:srgbClr val="0C779D"/>
              </a:solidFill>
              <a:effectLst>
                <a:outerShdw blurRad="38100" dist="38100" dir="2700000" algn="tl">
                  <a:srgbClr val="C0C0C0"/>
                </a:outerShdw>
              </a:effectLst>
              <a:latin typeface="Cooper Black" pitchFamily="18" charset="0"/>
              <a:ea typeface="微軟正黑體" pitchFamily="34" charset="-120"/>
              <a:cs typeface="Trebuchet MS" pitchFamily="34" charset="0"/>
            </a:endParaRPr>
          </a:p>
          <a:p>
            <a:pPr algn="ctr" eaLnBrk="1" hangingPunct="1">
              <a:spcBef>
                <a:spcPct val="0"/>
              </a:spcBef>
              <a:spcAft>
                <a:spcPct val="0"/>
              </a:spcAft>
              <a:buClrTx/>
              <a:buSzTx/>
              <a:buFontTx/>
              <a:buNone/>
              <a:defRPr/>
            </a:pPr>
            <a:r>
              <a:rPr lang="en-US" altLang="zh-TW" sz="2000" dirty="0" smtClean="0">
                <a:solidFill>
                  <a:srgbClr val="0C779D"/>
                </a:solidFill>
                <a:effectLst>
                  <a:outerShdw blurRad="38100" dist="38100" dir="2700000" algn="tl">
                    <a:srgbClr val="C0C0C0"/>
                  </a:outerShdw>
                </a:effectLst>
                <a:latin typeface="Cooper Black" pitchFamily="18" charset="0"/>
                <a:ea typeface="微軟正黑體" pitchFamily="34" charset="-120"/>
                <a:cs typeface="Trebuchet MS" pitchFamily="34" charset="0"/>
              </a:rPr>
              <a:t>Leader – JEC Joint Venture</a:t>
            </a:r>
            <a:endParaRPr lang="zh-TW" altLang="en-US" sz="2000" dirty="0" smtClean="0">
              <a:solidFill>
                <a:srgbClr val="0C779D"/>
              </a:solidFill>
              <a:effectLst>
                <a:outerShdw blurRad="38100" dist="38100" dir="2700000" algn="tl">
                  <a:srgbClr val="C0C0C0"/>
                </a:outerShdw>
              </a:effectLst>
              <a:latin typeface="Cooper Black" pitchFamily="18" charset="0"/>
              <a:ea typeface="微軟正黑體" pitchFamily="34" charset="-120"/>
              <a:cs typeface="Trebuchet MS" pitchFamily="34" charset="0"/>
            </a:endParaRPr>
          </a:p>
          <a:p>
            <a:pPr algn="ctr" eaLnBrk="1" hangingPunct="1">
              <a:spcBef>
                <a:spcPct val="0"/>
              </a:spcBef>
              <a:spcAft>
                <a:spcPct val="0"/>
              </a:spcAft>
              <a:buClrTx/>
              <a:buSzTx/>
              <a:buFontTx/>
              <a:buNone/>
              <a:defRPr/>
            </a:pPr>
            <a:endParaRPr lang="en-US" altLang="zh-TW" sz="1600" dirty="0" smtClean="0">
              <a:solidFill>
                <a:srgbClr val="002060"/>
              </a:solidFill>
              <a:latin typeface="Cooper Black" pitchFamily="18" charset="0"/>
              <a:ea typeface="微軟正黑體" pitchFamily="34" charset="-120"/>
              <a:cs typeface="Trebuchet MS" pitchFamily="34" charset="0"/>
            </a:endParaRPr>
          </a:p>
          <a:p>
            <a:pPr algn="ctr" eaLnBrk="1" hangingPunct="1">
              <a:spcBef>
                <a:spcPct val="0"/>
              </a:spcBef>
              <a:spcAft>
                <a:spcPct val="0"/>
              </a:spcAft>
              <a:buClrTx/>
              <a:buSzTx/>
              <a:buFontTx/>
              <a:buNone/>
              <a:defRPr/>
            </a:pPr>
            <a:endParaRPr lang="en-US" altLang="zh-TW" sz="1600" dirty="0" smtClean="0">
              <a:solidFill>
                <a:srgbClr val="002060"/>
              </a:solidFill>
              <a:effectLst>
                <a:outerShdw blurRad="38100" dist="38100" dir="2700000" algn="tl">
                  <a:srgbClr val="C0C0C0"/>
                </a:outerShdw>
              </a:effectLst>
              <a:latin typeface="Cooper Black" pitchFamily="18" charset="0"/>
              <a:ea typeface="微軟正黑體" pitchFamily="34" charset="-120"/>
              <a:cs typeface="Trebuchet MS" pitchFamily="34" charset="0"/>
            </a:endParaRPr>
          </a:p>
        </p:txBody>
      </p:sp>
      <p:sp>
        <p:nvSpPr>
          <p:cNvPr id="9" name="Rectangle 3"/>
          <p:cNvSpPr txBox="1">
            <a:spLocks noChangeArrowheads="1"/>
          </p:cNvSpPr>
          <p:nvPr/>
        </p:nvSpPr>
        <p:spPr bwMode="auto">
          <a:xfrm>
            <a:off x="0" y="1130300"/>
            <a:ext cx="9153525" cy="576263"/>
          </a:xfrm>
          <a:prstGeom prst="rect">
            <a:avLst/>
          </a:prstGeom>
          <a:extLst/>
        </p:spPr>
        <p:txBody>
          <a:bodyPr anchor="b"/>
          <a:lstStyle>
            <a:lvl1pPr defTabSz="457200">
              <a:spcBef>
                <a:spcPct val="0"/>
              </a:spcBef>
              <a:buNone/>
              <a:defRPr sz="2000" b="0">
                <a:solidFill>
                  <a:schemeClr val="tx1">
                    <a:lumMod val="75000"/>
                    <a:lumOff val="25000"/>
                  </a:schemeClr>
                </a:solidFill>
                <a:latin typeface="Copperplate Gothic Bold" pitchFamily="34" charset="0"/>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defRPr/>
            </a:pPr>
            <a:r>
              <a:rPr lang="en-US" altLang="zh-TW" sz="2800" u="sng" dirty="0" smtClean="0">
                <a:solidFill>
                  <a:schemeClr val="tx1"/>
                </a:solidFill>
                <a:effectLst>
                  <a:outerShdw blurRad="38100" dist="38100" dir="2700000" algn="tl">
                    <a:srgbClr val="000000">
                      <a:alpha val="43137"/>
                    </a:srgbClr>
                  </a:outerShdw>
                </a:effectLst>
                <a:latin typeface="Cooper Black" pitchFamily="18" charset="0"/>
              </a:rPr>
              <a:t>Innovative Safety Initiative Award 2014</a:t>
            </a:r>
            <a:endParaRPr lang="en-US" altLang="zh-TW" sz="2800" u="sng" dirty="0">
              <a:solidFill>
                <a:schemeClr val="tx1"/>
              </a:solidFill>
              <a:effectLst>
                <a:outerShdw blurRad="38100" dist="38100" dir="2700000" algn="tl">
                  <a:srgbClr val="000000">
                    <a:alpha val="43137"/>
                  </a:srgbClr>
                </a:outerShdw>
              </a:effectLst>
              <a:latin typeface="Cooper Black" pitchFamily="18" charset="0"/>
            </a:endParaRPr>
          </a:p>
        </p:txBody>
      </p:sp>
      <p:pic>
        <p:nvPicPr>
          <p:cNvPr id="6148" name="圖片 1" descr="C:\Documents and Settings\User\My Documents\My Pictures\My Pictures\lead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4092575"/>
            <a:ext cx="11763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圖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413" y="3949700"/>
            <a:ext cx="50006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71463" y="1906588"/>
            <a:ext cx="8715375" cy="3843337"/>
          </a:xfrm>
          <a:prstGeom prst="rect">
            <a:avLst/>
          </a:prstGeom>
          <a:extLst/>
        </p:spPr>
        <p:txBody>
          <a:bodyPr anchor="b"/>
          <a:lstStyle>
            <a:lvl1pPr defTabSz="4572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defTabSz="4572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defTabSz="4572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defTabSz="4572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defTabSz="4572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4572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algn="ctr" eaLnBrk="1" hangingPunct="1">
              <a:spcBef>
                <a:spcPct val="0"/>
              </a:spcBef>
              <a:spcAft>
                <a:spcPct val="0"/>
              </a:spcAft>
              <a:buClrTx/>
              <a:buSzTx/>
              <a:buFontTx/>
              <a:buNone/>
              <a:defRPr/>
            </a:pPr>
            <a:endParaRPr lang="en-US" altLang="zh-TW" sz="1600" dirty="0" smtClean="0">
              <a:solidFill>
                <a:srgbClr val="002060"/>
              </a:solidFill>
              <a:effectLst>
                <a:outerShdw blurRad="38100" dist="38100" dir="2700000" algn="tl">
                  <a:srgbClr val="C0C0C0"/>
                </a:outerShdw>
              </a:effectLst>
              <a:latin typeface="Cooper Black" pitchFamily="18" charset="0"/>
              <a:ea typeface="微軟正黑體" pitchFamily="34" charset="-120"/>
              <a:cs typeface="Trebuchet MS" pitchFamily="34" charset="0"/>
            </a:endParaRPr>
          </a:p>
        </p:txBody>
      </p:sp>
      <p:sp>
        <p:nvSpPr>
          <p:cNvPr id="9" name="Rectangle 3"/>
          <p:cNvSpPr txBox="1">
            <a:spLocks noChangeArrowheads="1"/>
          </p:cNvSpPr>
          <p:nvPr/>
        </p:nvSpPr>
        <p:spPr bwMode="auto">
          <a:xfrm>
            <a:off x="0" y="1130300"/>
            <a:ext cx="9153525" cy="576263"/>
          </a:xfrm>
          <a:prstGeom prst="rect">
            <a:avLst/>
          </a:prstGeom>
          <a:extLst/>
        </p:spPr>
        <p:txBody>
          <a:bodyPr anchor="b"/>
          <a:lstStyle>
            <a:lvl1pPr defTabSz="457200">
              <a:spcBef>
                <a:spcPct val="0"/>
              </a:spcBef>
              <a:buNone/>
              <a:defRPr sz="2000" b="0">
                <a:solidFill>
                  <a:schemeClr val="tx1">
                    <a:lumMod val="75000"/>
                    <a:lumOff val="25000"/>
                  </a:schemeClr>
                </a:solidFill>
                <a:latin typeface="Copperplate Gothic Bold" pitchFamily="34" charset="0"/>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defRPr/>
            </a:pPr>
            <a:r>
              <a:rPr lang="en-US" altLang="zh-TW" sz="2800" u="sng" dirty="0" smtClean="0">
                <a:solidFill>
                  <a:schemeClr val="tx1"/>
                </a:solidFill>
                <a:effectLst>
                  <a:outerShdw blurRad="38100" dist="38100" dir="2700000" algn="tl">
                    <a:srgbClr val="000000">
                      <a:alpha val="43137"/>
                    </a:srgbClr>
                  </a:outerShdw>
                </a:effectLst>
                <a:latin typeface="Cooper Black" pitchFamily="18" charset="0"/>
              </a:rPr>
              <a:t>Innovative Safety Initiative Award 2014</a:t>
            </a:r>
            <a:endParaRPr lang="en-US" altLang="zh-TW" sz="2800" u="sng" dirty="0">
              <a:solidFill>
                <a:schemeClr val="tx1"/>
              </a:solidFill>
              <a:effectLst>
                <a:outerShdw blurRad="38100" dist="38100" dir="2700000" algn="tl">
                  <a:srgbClr val="000000">
                    <a:alpha val="43137"/>
                  </a:srgbClr>
                </a:outerShdw>
              </a:effectLst>
              <a:latin typeface="Cooper Black" pitchFamily="18" charset="0"/>
            </a:endParaRPr>
          </a:p>
        </p:txBody>
      </p:sp>
      <p:pic>
        <p:nvPicPr>
          <p:cNvPr id="7172" name="圖片 1" descr="C:\Documents and Settings\User\My Documents\My Pictures\My Pictures\leader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100" y="4068763"/>
            <a:ext cx="11763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圖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6950" y="3949700"/>
            <a:ext cx="5000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620962" y="2260600"/>
            <a:ext cx="3762905" cy="338554"/>
          </a:xfrm>
          <a:prstGeom prst="rect">
            <a:avLst/>
          </a:prstGeom>
          <a:solidFill>
            <a:srgbClr val="FFFF00"/>
          </a:solidFill>
          <a:scene3d>
            <a:camera prst="orthographicFront">
              <a:rot lat="0" lon="21299999" rev="0"/>
            </a:camera>
            <a:lightRig rig="threePt" dir="t"/>
          </a:scene3d>
          <a:sp3d>
            <a:bevelT w="165100" prst="coolSlant"/>
          </a:sp3d>
        </p:spPr>
        <p:txBody>
          <a:bodyPr>
            <a:spAutoFit/>
          </a:bodyPr>
          <a:lstStyle/>
          <a:p>
            <a:pPr algn="ctr">
              <a:defRPr/>
            </a:pPr>
            <a:r>
              <a:rPr lang="en-US" altLang="zh-HK" sz="1600" dirty="0"/>
              <a:t>Category: Operative Device</a:t>
            </a:r>
            <a:endParaRPr lang="zh-HK" altLang="en-US" sz="1600" dirty="0"/>
          </a:p>
        </p:txBody>
      </p:sp>
      <p:sp>
        <p:nvSpPr>
          <p:cNvPr id="3" name="矩形 2"/>
          <p:cNvSpPr/>
          <p:nvPr/>
        </p:nvSpPr>
        <p:spPr>
          <a:xfrm>
            <a:off x="2506133" y="2911101"/>
            <a:ext cx="4038600" cy="584775"/>
          </a:xfrm>
          <a:prstGeom prst="rect">
            <a:avLst/>
          </a:prstGeom>
          <a:solidFill>
            <a:srgbClr val="FFFF00"/>
          </a:solidFill>
          <a:scene3d>
            <a:camera prst="orthographicFront"/>
            <a:lightRig rig="threePt" dir="t"/>
          </a:scene3d>
          <a:sp3d>
            <a:bevelT w="165100" prst="coolSlant"/>
          </a:sp3d>
        </p:spPr>
        <p:txBody>
          <a:bodyPr>
            <a:spAutoFit/>
          </a:bodyPr>
          <a:lstStyle/>
          <a:p>
            <a:pPr algn="ctr">
              <a:defRPr/>
            </a:pPr>
            <a:r>
              <a:rPr lang="en-US" altLang="zh-HK" sz="1600" dirty="0"/>
              <a:t>Enhancement of emergency rescue system for confined space work</a:t>
            </a:r>
            <a:endParaRPr lang="zh-HK" altLang="en-US" sz="1600" dirty="0"/>
          </a:p>
        </p:txBody>
      </p:sp>
      <p:sp>
        <p:nvSpPr>
          <p:cNvPr id="4" name="矩形 3"/>
          <p:cNvSpPr/>
          <p:nvPr/>
        </p:nvSpPr>
        <p:spPr>
          <a:xfrm>
            <a:off x="667878" y="5681132"/>
            <a:ext cx="2524056" cy="707886"/>
          </a:xfrm>
          <a:prstGeom prst="rect">
            <a:avLst/>
          </a:prstGeom>
          <a:solidFill>
            <a:srgbClr val="FFFF00"/>
          </a:solidFill>
          <a:ln>
            <a:solidFill>
              <a:schemeClr val="accent6">
                <a:lumMod val="75000"/>
              </a:schemeClr>
            </a:solidFill>
          </a:ln>
        </p:spPr>
        <p:txBody>
          <a:bodyPr>
            <a:spAutoFit/>
          </a:bodyPr>
          <a:lstStyle/>
          <a:p>
            <a:pPr algn="ctr">
              <a:defRPr/>
            </a:pPr>
            <a:r>
              <a:rPr lang="en-US" altLang="zh-TW" sz="1000" b="1" spc="300" dirty="0">
                <a:ln w="11430" cmpd="sng">
                  <a:solidFill>
                    <a:schemeClr val="accent1">
                      <a:tint val="10000"/>
                    </a:schemeClr>
                  </a:solidFill>
                  <a:prstDash val="solid"/>
                  <a:miter lim="800000"/>
                </a:ln>
                <a:effectLst>
                  <a:glow rad="45500">
                    <a:schemeClr val="accent1">
                      <a:satMod val="220000"/>
                      <a:alpha val="35000"/>
                    </a:schemeClr>
                  </a:glow>
                </a:effectLst>
              </a:rPr>
              <a:t>ISIA Reference No: </a:t>
            </a:r>
          </a:p>
          <a:p>
            <a:pPr algn="ctr">
              <a:defRPr/>
            </a:pPr>
            <a:r>
              <a:rPr lang="en-US" altLang="zh-TW" sz="1000" b="1" spc="300" dirty="0">
                <a:ln w="11430" cmpd="sng">
                  <a:solidFill>
                    <a:schemeClr val="accent1">
                      <a:tint val="10000"/>
                    </a:schemeClr>
                  </a:solidFill>
                  <a:prstDash val="solid"/>
                  <a:miter lim="800000"/>
                </a:ln>
                <a:effectLst>
                  <a:glow rad="45500">
                    <a:schemeClr val="accent1">
                      <a:satMod val="220000"/>
                      <a:alpha val="35000"/>
                    </a:schemeClr>
                  </a:glow>
                </a:effectLst>
              </a:rPr>
              <a:t>C3-039</a:t>
            </a:r>
          </a:p>
          <a:p>
            <a:pPr algn="ctr">
              <a:defRPr/>
            </a:pPr>
            <a:r>
              <a:rPr lang="en-US" altLang="zh-TW" sz="1000" b="1" spc="300" dirty="0">
                <a:ln w="11430" cmpd="sng">
                  <a:solidFill>
                    <a:schemeClr val="accent1">
                      <a:tint val="10000"/>
                    </a:schemeClr>
                  </a:solidFill>
                  <a:prstDash val="solid"/>
                  <a:miter lim="800000"/>
                </a:ln>
                <a:effectLst>
                  <a:glow rad="45500">
                    <a:schemeClr val="accent1">
                      <a:satMod val="220000"/>
                      <a:alpha val="35000"/>
                    </a:schemeClr>
                  </a:glow>
                </a:effectLst>
              </a:rPr>
              <a:t>Presented by C K </a:t>
            </a:r>
            <a:r>
              <a:rPr lang="en-US" altLang="zh-TW" sz="1000" b="1" spc="300" dirty="0" err="1">
                <a:ln w="11430" cmpd="sng">
                  <a:solidFill>
                    <a:schemeClr val="accent1">
                      <a:tint val="10000"/>
                    </a:schemeClr>
                  </a:solidFill>
                  <a:prstDash val="solid"/>
                  <a:miter lim="800000"/>
                </a:ln>
                <a:effectLst>
                  <a:glow rad="45500">
                    <a:schemeClr val="accent1">
                      <a:satMod val="220000"/>
                      <a:alpha val="35000"/>
                    </a:schemeClr>
                  </a:glow>
                </a:effectLst>
              </a:rPr>
              <a:t>Suen</a:t>
            </a:r>
            <a:endParaRPr lang="en-US" altLang="zh-TW" sz="1000" b="1" spc="300" dirty="0">
              <a:ln w="11430" cmpd="sng">
                <a:solidFill>
                  <a:schemeClr val="accent1">
                    <a:tint val="10000"/>
                  </a:schemeClr>
                </a:solidFill>
                <a:prstDash val="solid"/>
                <a:miter lim="800000"/>
              </a:ln>
              <a:effectLst>
                <a:glow rad="45500">
                  <a:schemeClr val="accent1">
                    <a:satMod val="220000"/>
                    <a:alpha val="35000"/>
                  </a:schemeClr>
                </a:glow>
              </a:effectLst>
            </a:endParaRPr>
          </a:p>
          <a:p>
            <a:pPr algn="ctr">
              <a:defRPr/>
            </a:pPr>
            <a:r>
              <a:rPr lang="en-US" altLang="zh-TW" sz="1000" b="1" spc="300" dirty="0">
                <a:ln w="11430" cmpd="sng">
                  <a:solidFill>
                    <a:schemeClr val="accent1">
                      <a:tint val="10000"/>
                    </a:schemeClr>
                  </a:solidFill>
                  <a:prstDash val="solid"/>
                  <a:miter lim="800000"/>
                </a:ln>
                <a:effectLst>
                  <a:glow rad="45500">
                    <a:schemeClr val="accent1">
                      <a:satMod val="220000"/>
                      <a:alpha val="35000"/>
                    </a:schemeClr>
                  </a:glow>
                </a:effectLst>
              </a:rPr>
              <a:t>Manager (S&amp;E)</a:t>
            </a:r>
          </a:p>
        </p:txBody>
      </p:sp>
      <p:sp>
        <p:nvSpPr>
          <p:cNvPr id="5" name="向下箭號 4"/>
          <p:cNvSpPr/>
          <p:nvPr/>
        </p:nvSpPr>
        <p:spPr>
          <a:xfrm>
            <a:off x="4292600" y="2598738"/>
            <a:ext cx="209550" cy="312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pic>
        <p:nvPicPr>
          <p:cNvPr id="11" name="Pag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50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1" descr="C:\Documents and Settings\User\My Documents\My Pictures\My Pictures\leader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80963"/>
            <a:ext cx="10048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圖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0625" y="61913"/>
            <a:ext cx="33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字方塊 21"/>
          <p:cNvSpPr txBox="1"/>
          <p:nvPr/>
        </p:nvSpPr>
        <p:spPr>
          <a:xfrm>
            <a:off x="1083733" y="4687099"/>
            <a:ext cx="6487055" cy="1323439"/>
          </a:xfrm>
          <a:prstGeom prst="rect">
            <a:avLst/>
          </a:prstGeom>
          <a:solidFill>
            <a:srgbClr val="FFFF00"/>
          </a:solidFill>
          <a:ln>
            <a:solidFill>
              <a:schemeClr val="accent1"/>
            </a:solidFill>
          </a:ln>
          <a:scene3d>
            <a:camera prst="orthographicFront">
              <a:rot lat="0" lon="21299999" rev="0"/>
            </a:camera>
            <a:lightRig rig="threePt" dir="t"/>
          </a:scene3d>
          <a:sp3d>
            <a:bevelT w="165100" prst="coolSlant"/>
          </a:sp3d>
        </p:spPr>
        <p:txBody>
          <a:bodyPr>
            <a:spAutoFit/>
          </a:bodyPr>
          <a:lstStyle/>
          <a:p>
            <a:pPr>
              <a:defRPr/>
            </a:pPr>
            <a:r>
              <a:rPr lang="en-US" altLang="zh-TW" sz="1600" u="sng" dirty="0"/>
              <a:t>Initial difficulties that could be forecast</a:t>
            </a:r>
          </a:p>
          <a:p>
            <a:pPr>
              <a:defRPr/>
            </a:pPr>
            <a:r>
              <a:rPr lang="en-US" altLang="zh-TW" sz="1600" dirty="0">
                <a:solidFill>
                  <a:srgbClr val="FF0000"/>
                </a:solidFill>
              </a:rPr>
              <a:t>Confined space work</a:t>
            </a:r>
            <a:r>
              <a:rPr lang="en-US" altLang="zh-TW" sz="1600" dirty="0"/>
              <a:t>: All difficulties already tackled through discussion except the anchor of the lifeline system</a:t>
            </a:r>
          </a:p>
          <a:p>
            <a:pPr>
              <a:defRPr/>
            </a:pPr>
            <a:r>
              <a:rPr lang="en-US" altLang="zh-TW" sz="1600" u="sng" dirty="0"/>
              <a:t>How to tackle the anchor of lifeline system?</a:t>
            </a:r>
          </a:p>
          <a:p>
            <a:pPr>
              <a:defRPr/>
            </a:pPr>
            <a:r>
              <a:rPr lang="en-US" altLang="zh-TW" sz="1600" dirty="0"/>
              <a:t>Use of Electric Overhead Travelling Crane (EOT)</a:t>
            </a:r>
          </a:p>
        </p:txBody>
      </p:sp>
      <p:sp>
        <p:nvSpPr>
          <p:cNvPr id="9222" name="矩形 4"/>
          <p:cNvSpPr>
            <a:spLocks noChangeArrowheads="1"/>
          </p:cNvSpPr>
          <p:nvPr/>
        </p:nvSpPr>
        <p:spPr bwMode="auto">
          <a:xfrm>
            <a:off x="1084263" y="1171575"/>
            <a:ext cx="6572250" cy="923925"/>
          </a:xfrm>
          <a:prstGeom prst="rect">
            <a:avLst/>
          </a:prstGeom>
          <a:solidFill>
            <a:schemeClr val="accent3">
              <a:lumMod val="60000"/>
              <a:lumOff val="40000"/>
            </a:schemeClr>
          </a:solidFill>
          <a:ln>
            <a:solidFill>
              <a:schemeClr val="accent1">
                <a:shade val="50000"/>
                <a:shade val="75000"/>
                <a:satMod val="125000"/>
                <a:lumMod val="75000"/>
              </a:schemeClr>
            </a:solidFill>
          </a:ln>
        </p:spPr>
        <p:txBody>
          <a:bodyPr>
            <a:spAutoFit/>
          </a:bodyPr>
          <a:lstStyle/>
          <a:p>
            <a:pPr>
              <a:defRPr/>
            </a:pPr>
            <a:r>
              <a:rPr lang="en-US" altLang="zh-HK">
                <a:ea typeface="方正姚体"/>
                <a:cs typeface="方正姚体"/>
              </a:rPr>
              <a:t>Method Statement for Installation of Steel Cage and Wall Opening for Sewage Pump Replacement at Flow Distribution Chamber in Wan Chai East PTW</a:t>
            </a:r>
            <a:endParaRPr lang="zh-HK" altLang="en-US">
              <a:ea typeface="方正姚体"/>
              <a:cs typeface="方正姚体"/>
            </a:endParaRPr>
          </a:p>
        </p:txBody>
      </p:sp>
      <p:sp>
        <p:nvSpPr>
          <p:cNvPr id="6" name="文字方塊 5"/>
          <p:cNvSpPr txBox="1"/>
          <p:nvPr/>
        </p:nvSpPr>
        <p:spPr>
          <a:xfrm>
            <a:off x="1083733" y="2327975"/>
            <a:ext cx="5817129" cy="2062103"/>
          </a:xfrm>
          <a:prstGeom prst="rect">
            <a:avLst/>
          </a:prstGeom>
          <a:noFill/>
          <a:scene3d>
            <a:camera prst="orthographicFront">
              <a:rot lat="0" lon="21299999" rev="0"/>
            </a:camera>
            <a:lightRig rig="threePt" dir="t"/>
          </a:scene3d>
          <a:sp3d>
            <a:bevelT w="165100" prst="coolSlant"/>
          </a:sp3d>
        </p:spPr>
        <p:txBody>
          <a:bodyPr>
            <a:spAutoFit/>
          </a:bodyPr>
          <a:lstStyle/>
          <a:p>
            <a:pPr>
              <a:defRPr/>
            </a:pPr>
            <a:r>
              <a:rPr lang="en-US" altLang="zh-HK" sz="1600" dirty="0"/>
              <a:t>Work Procedure</a:t>
            </a:r>
          </a:p>
          <a:p>
            <a:pPr>
              <a:defRPr/>
            </a:pPr>
            <a:r>
              <a:rPr lang="en-US" altLang="zh-HK" sz="1600" dirty="0"/>
              <a:t>1, Saw cutting of slab opening with the size of 2.4m x 2.8m</a:t>
            </a:r>
          </a:p>
          <a:p>
            <a:pPr>
              <a:defRPr/>
            </a:pPr>
            <a:r>
              <a:rPr lang="en-US" altLang="zh-HK" sz="1600" dirty="0"/>
              <a:t>2, Removed the existing 90 degree bend of DN800</a:t>
            </a:r>
          </a:p>
          <a:p>
            <a:pPr>
              <a:defRPr/>
            </a:pPr>
            <a:r>
              <a:rPr lang="en-US" altLang="zh-HK" sz="1600" dirty="0"/>
              <a:t>3, Installation of steel cage</a:t>
            </a:r>
          </a:p>
          <a:p>
            <a:pPr>
              <a:defRPr/>
            </a:pPr>
            <a:r>
              <a:rPr lang="en-US" altLang="zh-HK" sz="1600" dirty="0"/>
              <a:t>4, Formwork and concrete surround to the new DN800</a:t>
            </a:r>
          </a:p>
          <a:p>
            <a:pPr>
              <a:defRPr/>
            </a:pPr>
            <a:r>
              <a:rPr lang="en-US" altLang="zh-HK" sz="1600" dirty="0"/>
              <a:t>5, Remove the steel cage</a:t>
            </a:r>
          </a:p>
          <a:p>
            <a:pPr>
              <a:defRPr/>
            </a:pPr>
            <a:r>
              <a:rPr lang="en-US" altLang="zh-HK" sz="1600" dirty="0"/>
              <a:t>6, Install the new 90 degree bend of DN800</a:t>
            </a:r>
          </a:p>
          <a:p>
            <a:pPr>
              <a:defRPr/>
            </a:pPr>
            <a:endParaRPr lang="zh-HK" altLang="en-US" sz="1600" dirty="0"/>
          </a:p>
        </p:txBody>
      </p:sp>
      <p:pic>
        <p:nvPicPr>
          <p:cNvPr id="8" name="Pag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8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85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1" descr="C:\Documents and Settings\User\My Documents\My Pictures\My Pictures\leader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0"/>
            <a:ext cx="10048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圖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0625" y="0"/>
            <a:ext cx="3317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字方塊 2"/>
          <p:cNvSpPr txBox="1">
            <a:spLocks noChangeArrowheads="1"/>
          </p:cNvSpPr>
          <p:nvPr/>
        </p:nvSpPr>
        <p:spPr bwMode="auto">
          <a:xfrm>
            <a:off x="469900" y="358775"/>
            <a:ext cx="3584596" cy="892552"/>
          </a:xfrm>
          <a:prstGeom prst="rect">
            <a:avLst/>
          </a:prstGeom>
          <a:solidFill>
            <a:srgbClr val="FFFF00"/>
          </a:solidFill>
          <a:ln>
            <a:noFill/>
          </a:ln>
          <a:scene3d>
            <a:camera prst="orthographicFront"/>
            <a:lightRig rig="threePt" dir="t"/>
          </a:scene3d>
          <a:sp3d>
            <a:bevelT w="165100" prst="coolSlant"/>
          </a:sp3d>
          <a:extLst/>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r>
              <a:rPr lang="en-US" altLang="zh-HK" sz="1300" dirty="0" smtClean="0"/>
              <a:t>Use of EOT performing an anchor for the lifeline system for people adopting the fall arresting device as well as a rescue system for confined space work.</a:t>
            </a:r>
            <a:endParaRPr lang="zh-HK" altLang="en-US" sz="1300" dirty="0" smtClean="0"/>
          </a:p>
        </p:txBody>
      </p:sp>
      <p:sp>
        <p:nvSpPr>
          <p:cNvPr id="15370" name="文字方塊 15"/>
          <p:cNvSpPr txBox="1">
            <a:spLocks noChangeArrowheads="1"/>
          </p:cNvSpPr>
          <p:nvPr/>
        </p:nvSpPr>
        <p:spPr bwMode="auto">
          <a:xfrm>
            <a:off x="382304" y="4128101"/>
            <a:ext cx="3160994" cy="1892826"/>
          </a:xfrm>
          <a:prstGeom prst="rect">
            <a:avLst/>
          </a:prstGeom>
          <a:solidFill>
            <a:srgbClr val="FFFF00"/>
          </a:solidFill>
          <a:ln>
            <a:solidFill>
              <a:srgbClr val="7030A0"/>
            </a:solidFill>
          </a:ln>
          <a:scene3d>
            <a:camera prst="orthographicFront"/>
            <a:lightRig rig="threePt" dir="t"/>
          </a:scene3d>
          <a:sp3d>
            <a:bevelT w="165100" prst="coolSlant"/>
            <a:bevelB/>
          </a:sp3d>
          <a:extLst/>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r>
              <a:rPr lang="en-US" altLang="zh-HK" sz="1300" dirty="0" smtClean="0"/>
              <a:t>It seems to be effective by engaging the EOT as the lifeline anchorage and rescue provision</a:t>
            </a:r>
          </a:p>
          <a:p>
            <a:pPr eaLnBrk="1" hangingPunct="1">
              <a:defRPr/>
            </a:pPr>
            <a:r>
              <a:rPr lang="en-US" altLang="zh-HK" sz="1300" dirty="0" smtClean="0"/>
              <a:t>However the system </a:t>
            </a:r>
            <a:r>
              <a:rPr lang="en-US" altLang="zh-HK" sz="1300" b="1" dirty="0" smtClean="0">
                <a:solidFill>
                  <a:srgbClr val="7030A0"/>
                </a:solidFill>
              </a:rPr>
              <a:t>not effective at the material time the EOT was being engaged to carry out lifting operation</a:t>
            </a:r>
            <a:endParaRPr lang="en-US" altLang="zh-HK" sz="1300" b="1" dirty="0" smtClean="0"/>
          </a:p>
          <a:p>
            <a:pPr eaLnBrk="1" hangingPunct="1">
              <a:defRPr/>
            </a:pPr>
            <a:r>
              <a:rPr lang="en-US" altLang="zh-HK" sz="1300" dirty="0" smtClean="0"/>
              <a:t>All people shall have to </a:t>
            </a:r>
            <a:r>
              <a:rPr lang="en-US" altLang="zh-HK" sz="1300" b="1" dirty="0" smtClean="0">
                <a:solidFill>
                  <a:srgbClr val="FF0000"/>
                </a:solidFill>
              </a:rPr>
              <a:t>detach the fall arrestor from the lifeline as the EOT was being engaged.     </a:t>
            </a:r>
            <a:endParaRPr lang="zh-HK" altLang="en-US" sz="1300" b="1" dirty="0" smtClean="0">
              <a:solidFill>
                <a:srgbClr val="FF0000"/>
              </a:solidFill>
            </a:endParaRPr>
          </a:p>
        </p:txBody>
      </p:sp>
      <p:pic>
        <p:nvPicPr>
          <p:cNvPr id="9226"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900" y="1282700"/>
            <a:ext cx="62484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6" descr="C:\Users\User\Desktop\Photos for the ISIA 2014\DSC_15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0675" y="358775"/>
            <a:ext cx="36639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558800" y="1473200"/>
            <a:ext cx="1577435" cy="646331"/>
          </a:xfrm>
          <a:prstGeom prst="rect">
            <a:avLst/>
          </a:prstGeom>
          <a:solidFill>
            <a:srgbClr val="FFFF00"/>
          </a:solidFill>
          <a:ln>
            <a:solidFill>
              <a:schemeClr val="tx1"/>
            </a:solidFill>
          </a:ln>
          <a:scene3d>
            <a:camera prst="orthographicFront">
              <a:rot lat="0" lon="21299999" rev="0"/>
            </a:camera>
            <a:lightRig rig="threePt" dir="t"/>
          </a:scene3d>
          <a:sp3d>
            <a:bevelT w="165100" prst="coolSlant"/>
          </a:sp3d>
        </p:spPr>
        <p:txBody>
          <a:bodyPr>
            <a:spAutoFit/>
          </a:bodyPr>
          <a:lstStyle/>
          <a:p>
            <a:pPr>
              <a:defRPr/>
            </a:pPr>
            <a:r>
              <a:rPr lang="en-US" altLang="zh-HK" sz="1200" dirty="0"/>
              <a:t>EOT engaged as the anchor for the lifeline</a:t>
            </a:r>
            <a:endParaRPr lang="zh-HK" altLang="en-US" sz="1200" dirty="0"/>
          </a:p>
        </p:txBody>
      </p:sp>
      <p:cxnSp>
        <p:nvCxnSpPr>
          <p:cNvPr id="5" name="直線單箭頭接點 4"/>
          <p:cNvCxnSpPr/>
          <p:nvPr/>
        </p:nvCxnSpPr>
        <p:spPr>
          <a:xfrm>
            <a:off x="2136775" y="1731963"/>
            <a:ext cx="1233488"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2989262" y="3221410"/>
            <a:ext cx="1666876" cy="646331"/>
          </a:xfrm>
          <a:prstGeom prst="rect">
            <a:avLst/>
          </a:prstGeom>
          <a:solidFill>
            <a:srgbClr val="FFFF00"/>
          </a:solidFill>
          <a:scene3d>
            <a:camera prst="orthographicFront">
              <a:rot lat="0" lon="21299999" rev="0"/>
            </a:camera>
            <a:lightRig rig="threePt" dir="t"/>
          </a:scene3d>
          <a:sp3d>
            <a:bevelT w="165100" prst="coolSlant"/>
          </a:sp3d>
        </p:spPr>
        <p:txBody>
          <a:bodyPr>
            <a:spAutoFit/>
          </a:bodyPr>
          <a:lstStyle/>
          <a:p>
            <a:pPr>
              <a:defRPr/>
            </a:pPr>
            <a:r>
              <a:rPr lang="en-US" altLang="zh-HK" sz="1200" dirty="0"/>
              <a:t>Worker attached their safety harness to the Independent lifeline </a:t>
            </a:r>
            <a:endParaRPr lang="zh-HK" altLang="en-US" sz="1200" dirty="0"/>
          </a:p>
        </p:txBody>
      </p:sp>
      <p:cxnSp>
        <p:nvCxnSpPr>
          <p:cNvPr id="8" name="直線單箭頭接點 7"/>
          <p:cNvCxnSpPr/>
          <p:nvPr/>
        </p:nvCxnSpPr>
        <p:spPr>
          <a:xfrm flipV="1">
            <a:off x="4656138" y="2446338"/>
            <a:ext cx="1193800" cy="774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4656138" y="2446338"/>
            <a:ext cx="1744662" cy="774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3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100" y="4579938"/>
            <a:ext cx="2735263"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7538" y="3681413"/>
            <a:ext cx="311308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上彎箭號 17"/>
          <p:cNvSpPr/>
          <p:nvPr/>
        </p:nvSpPr>
        <p:spPr>
          <a:xfrm rot="5400000">
            <a:off x="2455069" y="5261769"/>
            <a:ext cx="342900" cy="19351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9" name="上彎箭號 18"/>
          <p:cNvSpPr/>
          <p:nvPr/>
        </p:nvSpPr>
        <p:spPr>
          <a:xfrm>
            <a:off x="6350000" y="6021388"/>
            <a:ext cx="1168400" cy="3238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1" name="直線單箭頭接點 20"/>
          <p:cNvCxnSpPr/>
          <p:nvPr/>
        </p:nvCxnSpPr>
        <p:spPr>
          <a:xfrm flipV="1">
            <a:off x="3467100" y="4741863"/>
            <a:ext cx="3408363" cy="441325"/>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3370263" y="5584825"/>
            <a:ext cx="947737" cy="13176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ag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1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4517"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1" descr="C:\Documents and Settings\User\My Documents\My Pictures\My Pictures\leader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80963"/>
            <a:ext cx="10048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圖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0625" y="61913"/>
            <a:ext cx="33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4"/>
          <p:cNvSpPr txBox="1">
            <a:spLocks noChangeArrowheads="1"/>
          </p:cNvSpPr>
          <p:nvPr/>
        </p:nvSpPr>
        <p:spPr bwMode="auto">
          <a:xfrm>
            <a:off x="444116" y="956732"/>
            <a:ext cx="8055745" cy="1384995"/>
          </a:xfrm>
          <a:prstGeom prst="rect">
            <a:avLst/>
          </a:prstGeom>
          <a:solidFill>
            <a:srgbClr val="FFFF00"/>
          </a:solidFill>
          <a:ln>
            <a:solidFill>
              <a:srgbClr val="009900"/>
            </a:solidFill>
          </a:ln>
          <a:scene3d>
            <a:camera prst="orthographicFront"/>
            <a:lightRig rig="threePt" dir="t"/>
          </a:scene3d>
          <a:sp3d>
            <a:bevelT w="165100" prst="coolSlant"/>
            <a:bevelB/>
          </a:sp3d>
          <a:extLst/>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r>
              <a:rPr kumimoji="0" lang="en-US" altLang="zh-TW" sz="1200" b="1" u="sng" dirty="0" smtClean="0">
                <a:solidFill>
                  <a:srgbClr val="FF0000"/>
                </a:solidFill>
                <a:latin typeface="Cambria" pitchFamily="18" charset="0"/>
              </a:rPr>
              <a:t>TWO major </a:t>
            </a:r>
            <a:r>
              <a:rPr kumimoji="0" lang="en-US" altLang="zh-TW" sz="1200" b="1" u="sng" dirty="0">
                <a:solidFill>
                  <a:srgbClr val="FF0000"/>
                </a:solidFill>
                <a:latin typeface="Cambria" pitchFamily="18" charset="0"/>
              </a:rPr>
              <a:t>issues </a:t>
            </a:r>
            <a:r>
              <a:rPr kumimoji="0" lang="en-US" altLang="zh-TW" sz="1200" b="1" u="sng" dirty="0" smtClean="0">
                <a:solidFill>
                  <a:srgbClr val="FF0000"/>
                </a:solidFill>
                <a:latin typeface="Cambria" pitchFamily="18" charset="0"/>
              </a:rPr>
              <a:t>raised</a:t>
            </a:r>
          </a:p>
          <a:p>
            <a:pPr eaLnBrk="1" hangingPunct="1">
              <a:defRPr/>
            </a:pPr>
            <a:r>
              <a:rPr kumimoji="0" lang="en-US" altLang="zh-TW" sz="1200" b="1" u="sng" dirty="0" smtClean="0">
                <a:solidFill>
                  <a:srgbClr val="0070C0"/>
                </a:solidFill>
                <a:latin typeface="Cambria" pitchFamily="18" charset="0"/>
              </a:rPr>
              <a:t>Issue no </a:t>
            </a:r>
            <a:r>
              <a:rPr kumimoji="0" lang="en-US" altLang="zh-TW" sz="1200" u="sng" dirty="0" smtClean="0">
                <a:solidFill>
                  <a:srgbClr val="0070C0"/>
                </a:solidFill>
                <a:latin typeface="Cambria" pitchFamily="18" charset="0"/>
              </a:rPr>
              <a:t>1</a:t>
            </a:r>
            <a:r>
              <a:rPr kumimoji="0" lang="en-US" altLang="zh-TW" sz="1200" dirty="0">
                <a:latin typeface="Cambria" pitchFamily="18" charset="0"/>
              </a:rPr>
              <a:t>, How can we </a:t>
            </a:r>
            <a:r>
              <a:rPr kumimoji="0" lang="en-US" altLang="zh-TW" sz="1200" b="1" dirty="0">
                <a:solidFill>
                  <a:srgbClr val="FF0000"/>
                </a:solidFill>
                <a:latin typeface="Cambria" pitchFamily="18" charset="0"/>
              </a:rPr>
              <a:t>provide and maintain </a:t>
            </a:r>
            <a:r>
              <a:rPr kumimoji="0" lang="en-US" altLang="zh-TW" sz="1200" dirty="0">
                <a:latin typeface="Cambria" pitchFamily="18" charset="0"/>
              </a:rPr>
              <a:t>the</a:t>
            </a:r>
            <a:r>
              <a:rPr kumimoji="0" lang="en-US" altLang="zh-TW" sz="1200" dirty="0">
                <a:solidFill>
                  <a:srgbClr val="FF0000"/>
                </a:solidFill>
                <a:latin typeface="Cambria" pitchFamily="18" charset="0"/>
              </a:rPr>
              <a:t> </a:t>
            </a:r>
            <a:r>
              <a:rPr kumimoji="0" lang="en-US" altLang="zh-TW" sz="1200" b="1" dirty="0">
                <a:solidFill>
                  <a:srgbClr val="FF0000"/>
                </a:solidFill>
                <a:latin typeface="Cambria" pitchFamily="18" charset="0"/>
              </a:rPr>
              <a:t>independent</a:t>
            </a:r>
            <a:r>
              <a:rPr kumimoji="0" lang="en-US" altLang="zh-TW" sz="1200" dirty="0">
                <a:solidFill>
                  <a:srgbClr val="FF0000"/>
                </a:solidFill>
                <a:latin typeface="Cambria" pitchFamily="18" charset="0"/>
              </a:rPr>
              <a:t> </a:t>
            </a:r>
            <a:r>
              <a:rPr kumimoji="0" lang="en-US" altLang="zh-TW" sz="1200" b="1" dirty="0" smtClean="0">
                <a:solidFill>
                  <a:srgbClr val="FF0000"/>
                </a:solidFill>
                <a:latin typeface="Cambria" pitchFamily="18" charset="0"/>
              </a:rPr>
              <a:t>and effective </a:t>
            </a:r>
            <a:r>
              <a:rPr kumimoji="0" lang="en-US" altLang="zh-TW" sz="1200" dirty="0" smtClean="0">
                <a:latin typeface="Cambria" pitchFamily="18" charset="0"/>
              </a:rPr>
              <a:t>emergency rescue </a:t>
            </a:r>
            <a:r>
              <a:rPr kumimoji="0" lang="en-US" altLang="zh-TW" sz="1200" dirty="0">
                <a:latin typeface="Cambria" pitchFamily="18" charset="0"/>
              </a:rPr>
              <a:t>system at the time the people could still stay at the confined space </a:t>
            </a:r>
            <a:r>
              <a:rPr kumimoji="0" lang="en-US" altLang="zh-TW" sz="1200" b="1" dirty="0">
                <a:solidFill>
                  <a:srgbClr val="FF0000"/>
                </a:solidFill>
                <a:latin typeface="Cambria" pitchFamily="18" charset="0"/>
              </a:rPr>
              <a:t>AND</a:t>
            </a:r>
            <a:r>
              <a:rPr kumimoji="0" lang="en-US" altLang="zh-TW" sz="1200" dirty="0">
                <a:latin typeface="Cambria" pitchFamily="18" charset="0"/>
              </a:rPr>
              <a:t> the EOT was in operation without obstruction? As the forthcoming activity was to install the steel cage. It would be lifted by the EOT and at the same time workers need to fixing screw around the cage.</a:t>
            </a:r>
          </a:p>
          <a:p>
            <a:pPr eaLnBrk="1" hangingPunct="1">
              <a:defRPr/>
            </a:pPr>
            <a:r>
              <a:rPr kumimoji="0" lang="en-US" altLang="zh-TW" sz="1200" b="1" u="sng" dirty="0" smtClean="0">
                <a:solidFill>
                  <a:srgbClr val="0070C0"/>
                </a:solidFill>
                <a:latin typeface="Cambria" pitchFamily="18" charset="0"/>
              </a:rPr>
              <a:t>Issue no 2</a:t>
            </a:r>
            <a:r>
              <a:rPr kumimoji="0" lang="en-US" altLang="zh-TW" sz="1200" dirty="0">
                <a:latin typeface="Cambria" pitchFamily="18" charset="0"/>
              </a:rPr>
              <a:t>, How to protect the workers </a:t>
            </a:r>
            <a:r>
              <a:rPr kumimoji="0" lang="en-US" altLang="zh-TW" sz="1200" b="1" dirty="0">
                <a:solidFill>
                  <a:srgbClr val="FF0000"/>
                </a:solidFill>
                <a:latin typeface="Cambria" pitchFamily="18" charset="0"/>
              </a:rPr>
              <a:t>continuously AND independently </a:t>
            </a:r>
            <a:r>
              <a:rPr kumimoji="0" lang="en-US" altLang="zh-TW" sz="1200" dirty="0">
                <a:latin typeface="Cambria" pitchFamily="18" charset="0"/>
              </a:rPr>
              <a:t>by the fall arresting as well as rescue system at the time leaving and staying into the confined space</a:t>
            </a:r>
            <a:r>
              <a:rPr kumimoji="0" lang="en-US" altLang="zh-TW" sz="1200" dirty="0" smtClean="0">
                <a:latin typeface="Cambria" pitchFamily="18" charset="0"/>
              </a:rPr>
              <a:t>?</a:t>
            </a:r>
            <a:endParaRPr kumimoji="0" lang="en-US" altLang="zh-TW" sz="1200" dirty="0">
              <a:latin typeface="Cambria" pitchFamily="18" charset="0"/>
            </a:endParaRPr>
          </a:p>
        </p:txBody>
      </p:sp>
      <p:sp>
        <p:nvSpPr>
          <p:cNvPr id="8201" name="文字方塊 11"/>
          <p:cNvSpPr txBox="1">
            <a:spLocks noChangeArrowheads="1"/>
          </p:cNvSpPr>
          <p:nvPr/>
        </p:nvSpPr>
        <p:spPr bwMode="auto">
          <a:xfrm>
            <a:off x="5917671" y="2430495"/>
            <a:ext cx="2594746" cy="646331"/>
          </a:xfrm>
          <a:prstGeom prst="rect">
            <a:avLst/>
          </a:prstGeom>
          <a:solidFill>
            <a:srgbClr val="FFFF00"/>
          </a:solidFill>
          <a:ln>
            <a:solidFill>
              <a:srgbClr val="FF0000"/>
            </a:solidFill>
          </a:ln>
          <a:scene3d>
            <a:camera prst="orthographicFront"/>
            <a:lightRig rig="threePt" dir="t"/>
          </a:scene3d>
          <a:sp3d>
            <a:bevelT w="165100" prst="coolSlant"/>
            <a:bevelB/>
          </a:sp3d>
          <a:extLst/>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r>
              <a:rPr lang="en-US" altLang="zh-TW" sz="1200" dirty="0" smtClean="0">
                <a:latin typeface="Cambria" pitchFamily="18" charset="0"/>
                <a:ea typeface="新細明體" pitchFamily="18" charset="-120"/>
              </a:rPr>
              <a:t>Consider to just secure a lifeline to adjacent structure, and pull out by manual if accident occurred</a:t>
            </a:r>
            <a:endParaRPr lang="en-US" altLang="zh-TW" sz="1200" dirty="0">
              <a:latin typeface="Cambria" pitchFamily="18" charset="0"/>
              <a:ea typeface="新細明體" pitchFamily="18" charset="-120"/>
            </a:endParaRPr>
          </a:p>
        </p:txBody>
      </p:sp>
      <p:sp>
        <p:nvSpPr>
          <p:cNvPr id="15" name="文字方塊 11"/>
          <p:cNvSpPr txBox="1">
            <a:spLocks noChangeArrowheads="1"/>
          </p:cNvSpPr>
          <p:nvPr/>
        </p:nvSpPr>
        <p:spPr bwMode="auto">
          <a:xfrm>
            <a:off x="456672" y="2434849"/>
            <a:ext cx="2498196" cy="492443"/>
          </a:xfrm>
          <a:prstGeom prst="rect">
            <a:avLst/>
          </a:prstGeom>
          <a:solidFill>
            <a:srgbClr val="FFFF00"/>
          </a:solidFill>
          <a:ln>
            <a:solidFill>
              <a:srgbClr val="FF0000"/>
            </a:solidFill>
          </a:ln>
          <a:scene3d>
            <a:camera prst="orthographicFront"/>
            <a:lightRig rig="threePt" dir="t"/>
          </a:scene3d>
          <a:sp3d>
            <a:bevelT w="165100" prst="coolSlant"/>
            <a:bevelB/>
          </a:sp3d>
          <a:extLst/>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r>
              <a:rPr lang="en-US" altLang="zh-TW" sz="1300" dirty="0" smtClean="0">
                <a:solidFill>
                  <a:schemeClr val="tx2"/>
                </a:solidFill>
                <a:latin typeface="Cambria" pitchFamily="18" charset="0"/>
                <a:ea typeface="新細明體" pitchFamily="18" charset="-120"/>
              </a:rPr>
              <a:t>Consider  to use the tripod system</a:t>
            </a:r>
          </a:p>
        </p:txBody>
      </p:sp>
      <p:sp>
        <p:nvSpPr>
          <p:cNvPr id="17" name="文字方塊 11"/>
          <p:cNvSpPr txBox="1">
            <a:spLocks noChangeArrowheads="1"/>
          </p:cNvSpPr>
          <p:nvPr/>
        </p:nvSpPr>
        <p:spPr bwMode="auto">
          <a:xfrm>
            <a:off x="3048000" y="2432530"/>
            <a:ext cx="2794000" cy="692497"/>
          </a:xfrm>
          <a:prstGeom prst="rect">
            <a:avLst/>
          </a:prstGeom>
          <a:solidFill>
            <a:srgbClr val="FFFF00"/>
          </a:solidFill>
          <a:ln>
            <a:solidFill>
              <a:srgbClr val="FF0000"/>
            </a:solidFill>
          </a:ln>
          <a:scene3d>
            <a:camera prst="orthographicFront"/>
            <a:lightRig rig="threePt" dir="t"/>
          </a:scene3d>
          <a:sp3d>
            <a:bevelT w="165100" prst="coolSlant"/>
            <a:bevelB/>
          </a:sp3d>
          <a:extLst/>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eaLnBrk="1" hangingPunct="1">
              <a:defRPr/>
            </a:pPr>
            <a:r>
              <a:rPr lang="en-US" altLang="zh-TW" sz="1300" dirty="0" smtClean="0">
                <a:solidFill>
                  <a:schemeClr val="tx2"/>
                </a:solidFill>
                <a:latin typeface="Cambria" pitchFamily="18" charset="0"/>
                <a:ea typeface="新細明體" pitchFamily="18" charset="-120"/>
              </a:rPr>
              <a:t>Consider to use tailor made A-shape frame as an independent rescue as well as fall arresting system</a:t>
            </a:r>
            <a:endParaRPr lang="en-US" altLang="zh-TW" sz="1300" dirty="0">
              <a:solidFill>
                <a:srgbClr val="FF0000"/>
              </a:solidFill>
              <a:latin typeface="Cambria" pitchFamily="18" charset="0"/>
              <a:ea typeface="新細明體" pitchFamily="18" charset="-120"/>
            </a:endParaRPr>
          </a:p>
        </p:txBody>
      </p:sp>
      <p:sp>
        <p:nvSpPr>
          <p:cNvPr id="3" name="文字方塊 2"/>
          <p:cNvSpPr txBox="1"/>
          <p:nvPr/>
        </p:nvSpPr>
        <p:spPr>
          <a:xfrm>
            <a:off x="6481225" y="5464018"/>
            <a:ext cx="2137842" cy="830997"/>
          </a:xfrm>
          <a:prstGeom prst="rect">
            <a:avLst/>
          </a:prstGeom>
          <a:solidFill>
            <a:srgbClr val="FFFF00"/>
          </a:solidFill>
          <a:ln>
            <a:solidFill>
              <a:schemeClr val="accent1">
                <a:shade val="50000"/>
                <a:shade val="75000"/>
                <a:satMod val="125000"/>
                <a:lumMod val="75000"/>
              </a:schemeClr>
            </a:solidFill>
          </a:ln>
          <a:scene3d>
            <a:camera prst="orthographicFront">
              <a:rot lat="0" lon="21299999" rev="0"/>
            </a:camera>
            <a:lightRig rig="threePt" dir="t"/>
          </a:scene3d>
          <a:sp3d>
            <a:bevelT w="165100" prst="coolSlant"/>
          </a:sp3d>
        </p:spPr>
        <p:txBody>
          <a:bodyPr>
            <a:spAutoFit/>
          </a:bodyPr>
          <a:lstStyle/>
          <a:p>
            <a:pPr algn="ctr">
              <a:defRPr/>
            </a:pPr>
            <a:r>
              <a:rPr lang="en-US" altLang="zh-HK" sz="1200" dirty="0"/>
              <a:t>Issue no 1: Not Achieved as not effective and reliable</a:t>
            </a:r>
          </a:p>
          <a:p>
            <a:pPr algn="ctr">
              <a:defRPr/>
            </a:pPr>
            <a:r>
              <a:rPr lang="en-US" altLang="zh-HK" sz="1200" dirty="0"/>
              <a:t>Issue no 2: Achieved but not effective and reliable </a:t>
            </a:r>
            <a:endParaRPr lang="zh-HK" altLang="en-US" sz="1200" dirty="0"/>
          </a:p>
        </p:txBody>
      </p:sp>
      <p:sp>
        <p:nvSpPr>
          <p:cNvPr id="7" name="文字方塊 6"/>
          <p:cNvSpPr txBox="1"/>
          <p:nvPr/>
        </p:nvSpPr>
        <p:spPr>
          <a:xfrm>
            <a:off x="264121" y="5976201"/>
            <a:ext cx="1640878" cy="830997"/>
          </a:xfrm>
          <a:prstGeom prst="rect">
            <a:avLst/>
          </a:prstGeom>
          <a:solidFill>
            <a:srgbClr val="FFFF00"/>
          </a:solidFill>
          <a:ln>
            <a:solidFill>
              <a:schemeClr val="accent1">
                <a:lumMod val="75000"/>
              </a:schemeClr>
            </a:solidFill>
          </a:ln>
          <a:scene3d>
            <a:camera prst="orthographicFront">
              <a:rot lat="0" lon="21299999" rev="0"/>
            </a:camera>
            <a:lightRig rig="threePt" dir="t"/>
          </a:scene3d>
          <a:sp3d>
            <a:bevelT w="165100" prst="coolSlant"/>
          </a:sp3d>
        </p:spPr>
        <p:txBody>
          <a:bodyPr>
            <a:spAutoFit/>
          </a:bodyPr>
          <a:lstStyle/>
          <a:p>
            <a:pPr algn="ctr">
              <a:defRPr/>
            </a:pPr>
            <a:r>
              <a:rPr lang="en-US" altLang="zh-HK" sz="1200" dirty="0"/>
              <a:t>Issue no 1: Not Achieved</a:t>
            </a:r>
          </a:p>
          <a:p>
            <a:pPr algn="ctr">
              <a:defRPr/>
            </a:pPr>
            <a:r>
              <a:rPr lang="en-US" altLang="zh-HK" sz="1200" dirty="0"/>
              <a:t>Issue no 2: Not Achieved</a:t>
            </a:r>
            <a:endParaRPr lang="zh-HK" altLang="en-US" sz="1200" dirty="0"/>
          </a:p>
        </p:txBody>
      </p:sp>
      <p:sp>
        <p:nvSpPr>
          <p:cNvPr id="8" name="文字方塊 7"/>
          <p:cNvSpPr txBox="1"/>
          <p:nvPr/>
        </p:nvSpPr>
        <p:spPr>
          <a:xfrm>
            <a:off x="3776663" y="6052233"/>
            <a:ext cx="1675870" cy="646331"/>
          </a:xfrm>
          <a:prstGeom prst="rect">
            <a:avLst/>
          </a:prstGeom>
          <a:solidFill>
            <a:srgbClr val="FFFF00"/>
          </a:solidFill>
          <a:ln>
            <a:solidFill>
              <a:schemeClr val="accent1">
                <a:lumMod val="75000"/>
              </a:schemeClr>
            </a:solidFill>
          </a:ln>
          <a:scene3d>
            <a:camera prst="orthographicFront">
              <a:rot lat="0" lon="21299999" rev="0"/>
            </a:camera>
            <a:lightRig rig="threePt" dir="t"/>
          </a:scene3d>
          <a:sp3d>
            <a:bevelT w="165100" prst="coolSlant"/>
          </a:sp3d>
        </p:spPr>
        <p:txBody>
          <a:bodyPr>
            <a:spAutoFit/>
          </a:bodyPr>
          <a:lstStyle/>
          <a:p>
            <a:pPr algn="ctr">
              <a:defRPr/>
            </a:pPr>
            <a:r>
              <a:rPr lang="en-US" altLang="zh-HK" sz="1200" dirty="0"/>
              <a:t>Issue no 1: Not Achieved </a:t>
            </a:r>
          </a:p>
          <a:p>
            <a:pPr algn="ctr">
              <a:defRPr/>
            </a:pPr>
            <a:r>
              <a:rPr lang="en-US" altLang="zh-HK" sz="1200" dirty="0"/>
              <a:t>Issue no 2: Achieved</a:t>
            </a:r>
            <a:endParaRPr lang="zh-HK" altLang="en-US" sz="1200" dirty="0"/>
          </a:p>
        </p:txBody>
      </p:sp>
      <p:sp>
        <p:nvSpPr>
          <p:cNvPr id="9" name="向下箭號 8"/>
          <p:cNvSpPr/>
          <p:nvPr/>
        </p:nvSpPr>
        <p:spPr>
          <a:xfrm>
            <a:off x="846138" y="2955925"/>
            <a:ext cx="195262" cy="912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pic>
        <p:nvPicPr>
          <p:cNvPr id="1026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000" y="3076575"/>
            <a:ext cx="2492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6588" y="3109913"/>
            <a:ext cx="2492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1072477" y="3427077"/>
            <a:ext cx="6824132" cy="276999"/>
          </a:xfrm>
          <a:prstGeom prst="rect">
            <a:avLst/>
          </a:prstGeom>
          <a:solidFill>
            <a:srgbClr val="FFFF00"/>
          </a:solidFill>
          <a:ln>
            <a:solidFill>
              <a:schemeClr val="accent6">
                <a:lumMod val="75000"/>
              </a:schemeClr>
            </a:solidFill>
          </a:ln>
          <a:scene3d>
            <a:camera prst="orthographicFront">
              <a:rot lat="0" lon="21299999" rev="0"/>
            </a:camera>
            <a:lightRig rig="threePt" dir="t"/>
          </a:scene3d>
          <a:sp3d>
            <a:bevelT w="165100" prst="coolSlant"/>
          </a:sp3d>
        </p:spPr>
        <p:txBody>
          <a:bodyPr>
            <a:spAutoFit/>
          </a:bodyPr>
          <a:lstStyle/>
          <a:p>
            <a:pPr>
              <a:defRPr/>
            </a:pPr>
            <a:r>
              <a:rPr lang="en-US" altLang="zh-HK" sz="1200" dirty="0"/>
              <a:t>Could the approach achieve the objective as above-mentioned to tackle the two major issues?</a:t>
            </a:r>
            <a:endParaRPr lang="zh-HK" altLang="en-US" sz="1200" dirty="0"/>
          </a:p>
        </p:txBody>
      </p:sp>
      <p:pic>
        <p:nvPicPr>
          <p:cNvPr id="10263" name="圖片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76663" y="3932238"/>
            <a:ext cx="16764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1763" y="3943350"/>
            <a:ext cx="21367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6" descr="Z:\Public\Albert Ho\site walk photo DC200924 (2013)\2013.7\2013.7.23\2013.7.23 (SB PTW)\CIMG397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525" y="3902075"/>
            <a:ext cx="16414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2175933" y="3932238"/>
            <a:ext cx="1337734" cy="1046440"/>
          </a:xfrm>
          <a:prstGeom prst="rect">
            <a:avLst/>
          </a:prstGeom>
          <a:solidFill>
            <a:srgbClr val="FFFF00"/>
          </a:solidFill>
          <a:ln>
            <a:solidFill>
              <a:srgbClr val="009900"/>
            </a:solidFill>
          </a:ln>
          <a:scene3d>
            <a:camera prst="orthographicFront">
              <a:rot lat="0" lon="21299999" rev="0"/>
            </a:camera>
            <a:lightRig rig="threePt" dir="t"/>
          </a:scene3d>
          <a:sp3d>
            <a:bevelT w="165100" prst="coolSlant"/>
          </a:sp3d>
        </p:spPr>
        <p:txBody>
          <a:bodyPr>
            <a:spAutoFit/>
          </a:bodyPr>
          <a:lstStyle/>
          <a:p>
            <a:pPr>
              <a:defRPr/>
            </a:pPr>
            <a:r>
              <a:rPr lang="en-US" altLang="zh-HK" sz="1000" b="1" dirty="0">
                <a:solidFill>
                  <a:srgbClr val="FF0000"/>
                </a:solidFill>
              </a:rPr>
              <a:t>Obstruction of  EOT operation</a:t>
            </a:r>
          </a:p>
          <a:p>
            <a:pPr>
              <a:defRPr/>
            </a:pPr>
            <a:r>
              <a:rPr lang="en-US" altLang="zh-HK" sz="1000" dirty="0"/>
              <a:t>Tripod/A-Shape frame and EOT can not be operated </a:t>
            </a:r>
            <a:r>
              <a:rPr lang="en-US" altLang="zh-HK" sz="1000" b="1" dirty="0">
                <a:solidFill>
                  <a:srgbClr val="FF0000"/>
                </a:solidFill>
              </a:rPr>
              <a:t>simultaneousl</a:t>
            </a:r>
            <a:r>
              <a:rPr lang="en-US" altLang="zh-HK" sz="1200" b="1" dirty="0">
                <a:solidFill>
                  <a:srgbClr val="FF0000"/>
                </a:solidFill>
              </a:rPr>
              <a:t>y</a:t>
            </a:r>
            <a:r>
              <a:rPr lang="en-US" altLang="zh-HK" sz="1200" dirty="0"/>
              <a:t> </a:t>
            </a:r>
            <a:endParaRPr lang="zh-HK" altLang="en-US" sz="1200" dirty="0"/>
          </a:p>
        </p:txBody>
      </p:sp>
      <p:sp>
        <p:nvSpPr>
          <p:cNvPr id="10" name="左-右-上三向箭號 9"/>
          <p:cNvSpPr/>
          <p:nvPr/>
        </p:nvSpPr>
        <p:spPr>
          <a:xfrm>
            <a:off x="1908175" y="4972050"/>
            <a:ext cx="1873250" cy="38735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文字方塊 10"/>
          <p:cNvSpPr txBox="1"/>
          <p:nvPr/>
        </p:nvSpPr>
        <p:spPr>
          <a:xfrm>
            <a:off x="2201335" y="5920304"/>
            <a:ext cx="1337734" cy="861774"/>
          </a:xfrm>
          <a:prstGeom prst="rect">
            <a:avLst/>
          </a:prstGeom>
          <a:solidFill>
            <a:srgbClr val="FFFF00"/>
          </a:solidFill>
          <a:ln>
            <a:solidFill>
              <a:srgbClr val="009900"/>
            </a:solidFill>
          </a:ln>
          <a:scene3d>
            <a:camera prst="orthographicFront">
              <a:rot lat="0" lon="21299999" rev="0"/>
            </a:camera>
            <a:lightRig rig="threePt" dir="t"/>
          </a:scene3d>
          <a:sp3d>
            <a:bevelT w="165100" prst="coolSlant"/>
          </a:sp3d>
        </p:spPr>
        <p:txBody>
          <a:bodyPr>
            <a:spAutoFit/>
          </a:bodyPr>
          <a:lstStyle/>
          <a:p>
            <a:pPr>
              <a:defRPr/>
            </a:pPr>
            <a:r>
              <a:rPr lang="en-US" altLang="zh-HK" sz="1000" dirty="0"/>
              <a:t>The span of the opening was too long where the Tripod can not be installed</a:t>
            </a:r>
            <a:endParaRPr lang="zh-HK" altLang="en-US" sz="1000" dirty="0"/>
          </a:p>
        </p:txBody>
      </p:sp>
      <p:sp>
        <p:nvSpPr>
          <p:cNvPr id="12" name="上彎箭號 11"/>
          <p:cNvSpPr/>
          <p:nvPr/>
        </p:nvSpPr>
        <p:spPr>
          <a:xfrm rot="16200000">
            <a:off x="2240757" y="5225256"/>
            <a:ext cx="347662" cy="10128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pic>
        <p:nvPicPr>
          <p:cNvPr id="1027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838" y="269875"/>
            <a:ext cx="24320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age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6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9145"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1" descr="C:\Documents and Settings\User\My Documents\My Pictures\My Pictures\leader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25" y="80963"/>
            <a:ext cx="10048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圖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0625" y="61913"/>
            <a:ext cx="33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矩形 3"/>
          <p:cNvSpPr>
            <a:spLocks noChangeArrowheads="1"/>
          </p:cNvSpPr>
          <p:nvPr/>
        </p:nvSpPr>
        <p:spPr bwMode="auto">
          <a:xfrm>
            <a:off x="4448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r>
              <a:rPr lang="zh-HK" altLang="en-US" sz="1800">
                <a:solidFill>
                  <a:schemeClr val="tx1"/>
                </a:solidFill>
                <a:latin typeface="Arial" pitchFamily="34" charset="0"/>
              </a:rPr>
              <a:t> </a:t>
            </a:r>
          </a:p>
        </p:txBody>
      </p:sp>
      <p:sp>
        <p:nvSpPr>
          <p:cNvPr id="11269" name="Rectangle 2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HK" altLang="en-US" sz="1800">
              <a:solidFill>
                <a:schemeClr val="tx1"/>
              </a:solidFill>
              <a:latin typeface="Arial" pitchFamily="34" charset="0"/>
            </a:endParaRPr>
          </a:p>
        </p:txBody>
      </p:sp>
      <p:pic>
        <p:nvPicPr>
          <p:cNvPr id="11270" name="Picture 24" descr="IMG_06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63" y="744538"/>
            <a:ext cx="3149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矩形 3"/>
          <p:cNvSpPr>
            <a:spLocks noChangeArrowheads="1"/>
          </p:cNvSpPr>
          <p:nvPr/>
        </p:nvSpPr>
        <p:spPr bwMode="auto">
          <a:xfrm>
            <a:off x="4072467" y="257949"/>
            <a:ext cx="3488266" cy="646331"/>
          </a:xfrm>
          <a:prstGeom prst="rect">
            <a:avLst/>
          </a:prstGeom>
          <a:solidFill>
            <a:srgbClr val="FFFF00"/>
          </a:solidFill>
          <a:ln w="9525">
            <a:noFill/>
            <a:miter lim="800000"/>
            <a:headEnd/>
            <a:tailEnd/>
          </a:ln>
          <a:effectLst>
            <a:glow rad="279400">
              <a:schemeClr val="accent3">
                <a:satMod val="175000"/>
                <a:alpha val="40000"/>
              </a:schemeClr>
            </a:glow>
          </a:effectLst>
          <a:scene3d>
            <a:camera prst="orthographicFront"/>
            <a:lightRig rig="threePt" dir="t"/>
          </a:scene3d>
          <a:sp3d>
            <a:bevelT/>
          </a:sp3d>
        </p:spPr>
        <p:txBody>
          <a:bodyPr>
            <a:spAutoFit/>
          </a:bodyPr>
          <a:lstStyle>
            <a:lvl1pPr eaLnBrk="0" hangingPunct="0">
              <a:defRPr kumimoji="1">
                <a:solidFill>
                  <a:schemeClr val="tx1"/>
                </a:solidFill>
                <a:latin typeface="Arial" pitchFamily="34" charset="0"/>
                <a:ea typeface="SimSun" pitchFamily="2" charset="-122"/>
              </a:defRPr>
            </a:lvl1pPr>
            <a:lvl2pPr marL="742950" indent="-285750" eaLnBrk="0" hangingPunct="0">
              <a:defRPr kumimoji="1">
                <a:solidFill>
                  <a:schemeClr val="tx1"/>
                </a:solidFill>
                <a:latin typeface="Arial" pitchFamily="34" charset="0"/>
                <a:ea typeface="SimSun" pitchFamily="2" charset="-122"/>
              </a:defRPr>
            </a:lvl2pPr>
            <a:lvl3pPr marL="1143000" indent="-228600" eaLnBrk="0" hangingPunct="0">
              <a:defRPr kumimoji="1">
                <a:solidFill>
                  <a:schemeClr val="tx1"/>
                </a:solidFill>
                <a:latin typeface="Arial" pitchFamily="34" charset="0"/>
                <a:ea typeface="SimSun" pitchFamily="2" charset="-122"/>
              </a:defRPr>
            </a:lvl3pPr>
            <a:lvl4pPr marL="1600200" indent="-228600" eaLnBrk="0" hangingPunct="0">
              <a:defRPr kumimoji="1">
                <a:solidFill>
                  <a:schemeClr val="tx1"/>
                </a:solidFill>
                <a:latin typeface="Arial" pitchFamily="34" charset="0"/>
                <a:ea typeface="SimSun" pitchFamily="2" charset="-122"/>
              </a:defRPr>
            </a:lvl4pPr>
            <a:lvl5pPr marL="2057400" indent="-228600" eaLnBrk="0" hangingPunct="0">
              <a:defRPr kumimoji="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SimSun" pitchFamily="2" charset="-122"/>
              </a:defRPr>
            </a:lvl9pPr>
          </a:lstStyle>
          <a:p>
            <a:pPr algn="ctr" eaLnBrk="1" hangingPunct="1">
              <a:defRPr/>
            </a:pPr>
            <a:r>
              <a:rPr lang="en-US" altLang="zh-HK" dirty="0" smtClean="0">
                <a:ea typeface="方正姚体"/>
                <a:cs typeface="方正姚体"/>
              </a:rPr>
              <a:t>Wall Mounted Electric Chain Hoists</a:t>
            </a:r>
            <a:endParaRPr lang="zh-TW" altLang="zh-HK" dirty="0" smtClean="0">
              <a:ea typeface="方正姚体"/>
              <a:cs typeface="方正姚体"/>
            </a:endParaRPr>
          </a:p>
        </p:txBody>
      </p:sp>
      <p:sp>
        <p:nvSpPr>
          <p:cNvPr id="6" name="左-右雙向箭號 5"/>
          <p:cNvSpPr/>
          <p:nvPr/>
        </p:nvSpPr>
        <p:spPr>
          <a:xfrm rot="21088686">
            <a:off x="1322388" y="2052638"/>
            <a:ext cx="1019175" cy="211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文字方塊 6"/>
          <p:cNvSpPr txBox="1"/>
          <p:nvPr/>
        </p:nvSpPr>
        <p:spPr>
          <a:xfrm>
            <a:off x="347102" y="1236133"/>
            <a:ext cx="1473200" cy="646331"/>
          </a:xfrm>
          <a:prstGeom prst="rect">
            <a:avLst/>
          </a:prstGeom>
          <a:solidFill>
            <a:srgbClr val="FFFF00"/>
          </a:solidFill>
          <a:scene3d>
            <a:camera prst="orthographicFront">
              <a:rot lat="0" lon="21299999" rev="0"/>
            </a:camera>
            <a:lightRig rig="threePt" dir="t"/>
          </a:scene3d>
          <a:sp3d>
            <a:bevelT w="165100" prst="coolSlant"/>
          </a:sp3d>
        </p:spPr>
        <p:txBody>
          <a:bodyPr>
            <a:spAutoFit/>
          </a:bodyPr>
          <a:lstStyle/>
          <a:p>
            <a:pPr>
              <a:defRPr/>
            </a:pPr>
            <a:r>
              <a:rPr lang="en-US" altLang="zh-HK" sz="1200" dirty="0"/>
              <a:t>Marking of the location for the electric chain hoist</a:t>
            </a:r>
            <a:endParaRPr lang="zh-HK" altLang="en-US" sz="1200" dirty="0"/>
          </a:p>
        </p:txBody>
      </p:sp>
      <p:sp>
        <p:nvSpPr>
          <p:cNvPr id="5" name="文字方塊 4"/>
          <p:cNvSpPr txBox="1"/>
          <p:nvPr/>
        </p:nvSpPr>
        <p:spPr>
          <a:xfrm>
            <a:off x="3542506" y="1049301"/>
            <a:ext cx="5301456" cy="584775"/>
          </a:xfrm>
          <a:prstGeom prst="rect">
            <a:avLst/>
          </a:prstGeom>
          <a:solidFill>
            <a:srgbClr val="FFFF00"/>
          </a:solidFill>
          <a:ln>
            <a:solidFill>
              <a:schemeClr val="tx1"/>
            </a:solidFill>
          </a:ln>
          <a:scene3d>
            <a:camera prst="orthographicFront">
              <a:rot lat="0" lon="21299999" rev="0"/>
            </a:camera>
            <a:lightRig rig="threePt" dir="t"/>
          </a:scene3d>
          <a:sp3d>
            <a:bevelT w="165100" prst="coolSlant"/>
          </a:sp3d>
        </p:spPr>
        <p:txBody>
          <a:bodyPr>
            <a:spAutoFit/>
          </a:bodyPr>
          <a:lstStyle/>
          <a:p>
            <a:pPr>
              <a:defRPr/>
            </a:pPr>
            <a:r>
              <a:rPr lang="en-US" altLang="zh-HK" sz="1600" dirty="0"/>
              <a:t>System </a:t>
            </a:r>
            <a:r>
              <a:rPr lang="en-US" altLang="zh-HK" sz="1600" b="1" dirty="0">
                <a:solidFill>
                  <a:srgbClr val="FF0000"/>
                </a:solidFill>
              </a:rPr>
              <a:t>independent</a:t>
            </a:r>
            <a:r>
              <a:rPr lang="en-US" altLang="zh-HK" sz="1600" dirty="0"/>
              <a:t>? Yes (No interference from the EOT operation)</a:t>
            </a:r>
            <a:endParaRPr lang="zh-HK" altLang="en-US" sz="1600" dirty="0"/>
          </a:p>
        </p:txBody>
      </p:sp>
      <p:sp>
        <p:nvSpPr>
          <p:cNvPr id="8" name="文字方塊 7"/>
          <p:cNvSpPr txBox="1"/>
          <p:nvPr/>
        </p:nvSpPr>
        <p:spPr>
          <a:xfrm>
            <a:off x="3550044" y="1974210"/>
            <a:ext cx="5301456" cy="1077218"/>
          </a:xfrm>
          <a:prstGeom prst="rect">
            <a:avLst/>
          </a:prstGeom>
          <a:solidFill>
            <a:srgbClr val="FFFF00"/>
          </a:solidFill>
          <a:ln>
            <a:solidFill>
              <a:schemeClr val="tx1"/>
            </a:solidFill>
          </a:ln>
          <a:scene3d>
            <a:camera prst="orthographicFront">
              <a:rot lat="0" lon="21299999" rev="0"/>
            </a:camera>
            <a:lightRig rig="threePt" dir="t"/>
          </a:scene3d>
          <a:sp3d>
            <a:bevelT w="165100" prst="coolSlant"/>
          </a:sp3d>
        </p:spPr>
        <p:txBody>
          <a:bodyPr>
            <a:spAutoFit/>
          </a:bodyPr>
          <a:lstStyle/>
          <a:p>
            <a:pPr>
              <a:defRPr/>
            </a:pPr>
            <a:r>
              <a:rPr lang="en-US" altLang="zh-HK" sz="1600" dirty="0"/>
              <a:t>System </a:t>
            </a:r>
            <a:r>
              <a:rPr lang="en-US" altLang="zh-HK" sz="1600" b="1" dirty="0">
                <a:solidFill>
                  <a:srgbClr val="FF0000"/>
                </a:solidFill>
              </a:rPr>
              <a:t>effective</a:t>
            </a:r>
            <a:r>
              <a:rPr lang="en-US" altLang="zh-HK" sz="1600" dirty="0"/>
              <a:t>? Yes (Certified the SWL of 1.0 T)</a:t>
            </a:r>
          </a:p>
          <a:p>
            <a:pPr>
              <a:defRPr/>
            </a:pPr>
            <a:r>
              <a:rPr lang="en-US" altLang="zh-HK" sz="1600" dirty="0"/>
              <a:t>System </a:t>
            </a:r>
            <a:r>
              <a:rPr lang="en-US" altLang="zh-HK" sz="1600" b="1" dirty="0">
                <a:solidFill>
                  <a:srgbClr val="FF0000"/>
                </a:solidFill>
              </a:rPr>
              <a:t>reliable</a:t>
            </a:r>
            <a:r>
              <a:rPr lang="en-US" altLang="zh-HK" sz="1600" dirty="0"/>
              <a:t>? Yes (supplied by permanent electrical power thus no risk of electrical short circuit, and better than pulling out the person for emergency by manual)</a:t>
            </a:r>
            <a:endParaRPr lang="zh-HK" altLang="en-US" sz="1600" dirty="0"/>
          </a:p>
        </p:txBody>
      </p:sp>
      <p:sp>
        <p:nvSpPr>
          <p:cNvPr id="9" name="文字方塊 8"/>
          <p:cNvSpPr txBox="1"/>
          <p:nvPr/>
        </p:nvSpPr>
        <p:spPr>
          <a:xfrm>
            <a:off x="3567907" y="3512565"/>
            <a:ext cx="5301456" cy="584775"/>
          </a:xfrm>
          <a:prstGeom prst="rect">
            <a:avLst/>
          </a:prstGeom>
          <a:solidFill>
            <a:srgbClr val="FFFF00"/>
          </a:solidFill>
          <a:ln>
            <a:solidFill>
              <a:schemeClr val="tx1"/>
            </a:solidFill>
          </a:ln>
          <a:scene3d>
            <a:camera prst="orthographicFront">
              <a:rot lat="0" lon="21299999" rev="0"/>
            </a:camera>
            <a:lightRig rig="threePt" dir="t"/>
          </a:scene3d>
          <a:sp3d>
            <a:bevelT w="165100" prst="coolSlant"/>
          </a:sp3d>
        </p:spPr>
        <p:txBody>
          <a:bodyPr>
            <a:spAutoFit/>
          </a:bodyPr>
          <a:lstStyle/>
          <a:p>
            <a:pPr>
              <a:defRPr/>
            </a:pPr>
            <a:r>
              <a:rPr lang="en-US" altLang="zh-HK" sz="1600" b="1" dirty="0">
                <a:solidFill>
                  <a:srgbClr val="FF0000"/>
                </a:solidFill>
              </a:rPr>
              <a:t>Easy to control</a:t>
            </a:r>
            <a:r>
              <a:rPr lang="en-US" altLang="zh-HK" sz="1600" dirty="0"/>
              <a:t>? Yes (Not required operating license, only two </a:t>
            </a:r>
            <a:r>
              <a:rPr lang="en-US" altLang="zh-HK" sz="1600" dirty="0" err="1"/>
              <a:t>bottons</a:t>
            </a:r>
            <a:r>
              <a:rPr lang="en-US" altLang="zh-HK" sz="1600" dirty="0"/>
              <a:t>)</a:t>
            </a:r>
            <a:endParaRPr lang="zh-HK" altLang="en-US" sz="1600" dirty="0"/>
          </a:p>
        </p:txBody>
      </p:sp>
      <p:sp>
        <p:nvSpPr>
          <p:cNvPr id="10" name="文字方塊 9"/>
          <p:cNvSpPr txBox="1"/>
          <p:nvPr/>
        </p:nvSpPr>
        <p:spPr>
          <a:xfrm>
            <a:off x="3550044" y="4587388"/>
            <a:ext cx="5301456" cy="584775"/>
          </a:xfrm>
          <a:prstGeom prst="rect">
            <a:avLst/>
          </a:prstGeom>
          <a:solidFill>
            <a:srgbClr val="FFFF00"/>
          </a:solidFill>
          <a:ln>
            <a:solidFill>
              <a:schemeClr val="tx1"/>
            </a:solidFill>
          </a:ln>
          <a:scene3d>
            <a:camera prst="orthographicFront">
              <a:rot lat="0" lon="21299999" rev="0"/>
            </a:camera>
            <a:lightRig rig="threePt" dir="t"/>
          </a:scene3d>
          <a:sp3d>
            <a:bevelT w="165100" prst="coolSlant"/>
          </a:sp3d>
        </p:spPr>
        <p:txBody>
          <a:bodyPr>
            <a:spAutoFit/>
          </a:bodyPr>
          <a:lstStyle/>
          <a:p>
            <a:pPr>
              <a:defRPr/>
            </a:pPr>
            <a:r>
              <a:rPr lang="en-US" altLang="zh-HK" sz="1600" b="1" dirty="0">
                <a:solidFill>
                  <a:srgbClr val="FF0000"/>
                </a:solidFill>
              </a:rPr>
              <a:t>Not to generate obstruction to EOT operation</a:t>
            </a:r>
            <a:r>
              <a:rPr lang="en-US" altLang="zh-HK" sz="1600" dirty="0"/>
              <a:t>? Yes (Mounted on wall and just behind the opening)</a:t>
            </a:r>
            <a:endParaRPr lang="zh-HK" altLang="en-US" sz="1600" dirty="0"/>
          </a:p>
        </p:txBody>
      </p:sp>
      <p:sp>
        <p:nvSpPr>
          <p:cNvPr id="11" name="文字方塊 10"/>
          <p:cNvSpPr txBox="1"/>
          <p:nvPr/>
        </p:nvSpPr>
        <p:spPr>
          <a:xfrm>
            <a:off x="3567907" y="5642262"/>
            <a:ext cx="5301456" cy="830997"/>
          </a:xfrm>
          <a:prstGeom prst="rect">
            <a:avLst/>
          </a:prstGeom>
          <a:solidFill>
            <a:srgbClr val="FFFF00"/>
          </a:solidFill>
          <a:ln>
            <a:solidFill>
              <a:schemeClr val="accent1"/>
            </a:solidFill>
          </a:ln>
          <a:scene3d>
            <a:camera prst="orthographicFront">
              <a:rot lat="0" lon="21299999" rev="0"/>
            </a:camera>
            <a:lightRig rig="threePt" dir="t"/>
          </a:scene3d>
          <a:sp3d>
            <a:bevelT w="165100" prst="coolSlant"/>
          </a:sp3d>
        </p:spPr>
        <p:txBody>
          <a:bodyPr>
            <a:spAutoFit/>
          </a:bodyPr>
          <a:lstStyle/>
          <a:p>
            <a:pPr>
              <a:defRPr/>
            </a:pPr>
            <a:r>
              <a:rPr lang="en-US" altLang="zh-HK" sz="1600" dirty="0"/>
              <a:t>System can serve for </a:t>
            </a:r>
            <a:r>
              <a:rPr lang="en-US" altLang="zh-HK" sz="1600" b="1" dirty="0">
                <a:solidFill>
                  <a:srgbClr val="FF0000"/>
                </a:solidFill>
              </a:rPr>
              <a:t>multi-purposes</a:t>
            </a:r>
            <a:r>
              <a:rPr lang="en-US" altLang="zh-HK" sz="1600" dirty="0"/>
              <a:t>? Yes (Could be performed as fall arresting device, emergency evacuation device and LA for lifting operation)</a:t>
            </a:r>
            <a:endParaRPr lang="zh-HK" altLang="en-US" sz="1600" dirty="0"/>
          </a:p>
        </p:txBody>
      </p:sp>
      <p:pic>
        <p:nvPicPr>
          <p:cNvPr id="11281"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25" y="4113213"/>
            <a:ext cx="3284538"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0288" y="3556000"/>
            <a:ext cx="4016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0138" y="3551238"/>
            <a:ext cx="40163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225" y="58738"/>
            <a:ext cx="24320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向右箭號 2"/>
          <p:cNvSpPr/>
          <p:nvPr/>
        </p:nvSpPr>
        <p:spPr>
          <a:xfrm>
            <a:off x="2708275" y="258763"/>
            <a:ext cx="1304925" cy="250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pic>
        <p:nvPicPr>
          <p:cNvPr id="22" name="Page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4177"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947AC31-4259-4549-86B5-9EEC28A8D956}" type="slidenum">
              <a:rPr lang="zh-CN" altLang="en-US" smtClean="0"/>
              <a:pPr>
                <a:defRPr/>
              </a:pPr>
              <a:t>7</a:t>
            </a:fld>
            <a:endParaRPr lang="en-US" altLang="zh-CN"/>
          </a:p>
        </p:txBody>
      </p:sp>
      <p:pic>
        <p:nvPicPr>
          <p:cNvPr id="12291"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8" y="3586163"/>
            <a:ext cx="3752850" cy="2813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9713" y="996950"/>
            <a:ext cx="28543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9713" y="3311525"/>
            <a:ext cx="4105275"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7154333" y="3311154"/>
            <a:ext cx="1608667" cy="1569660"/>
          </a:xfrm>
          <a:prstGeom prst="rect">
            <a:avLst/>
          </a:prstGeom>
          <a:solidFill>
            <a:srgbClr val="FFFF00"/>
          </a:solidFill>
          <a:effectLst>
            <a:glow rad="88900">
              <a:srgbClr val="66FF33"/>
            </a:glow>
            <a:innerShdw blurRad="63500" dist="50800" dir="8100000">
              <a:schemeClr val="accent4">
                <a:lumMod val="75000"/>
                <a:alpha val="50000"/>
              </a:schemeClr>
            </a:innerShdw>
          </a:effectLst>
          <a:scene3d>
            <a:camera prst="orthographicFront">
              <a:rot lat="0" lon="21299999" rev="0"/>
            </a:camera>
            <a:lightRig rig="threePt" dir="t"/>
          </a:scene3d>
          <a:sp3d>
            <a:bevelT w="165100" prst="coolSlant"/>
          </a:sp3d>
        </p:spPr>
        <p:txBody>
          <a:bodyPr>
            <a:spAutoFit/>
          </a:bodyPr>
          <a:lstStyle/>
          <a:p>
            <a:pPr>
              <a:defRPr/>
            </a:pPr>
            <a:r>
              <a:rPr lang="en-US" altLang="zh-HK" sz="1200" dirty="0"/>
              <a:t>EOT being used to carry out lifting operation as usual and without generating interference to the new emergency rescue system</a:t>
            </a:r>
            <a:endParaRPr lang="zh-HK" altLang="en-US" sz="1200" dirty="0"/>
          </a:p>
        </p:txBody>
      </p:sp>
      <p:sp>
        <p:nvSpPr>
          <p:cNvPr id="7" name="文字方塊 6"/>
          <p:cNvSpPr txBox="1"/>
          <p:nvPr/>
        </p:nvSpPr>
        <p:spPr>
          <a:xfrm>
            <a:off x="7154333" y="5571698"/>
            <a:ext cx="1608667" cy="830997"/>
          </a:xfrm>
          <a:prstGeom prst="rect">
            <a:avLst/>
          </a:prstGeom>
          <a:solidFill>
            <a:srgbClr val="FFFF00"/>
          </a:solidFill>
          <a:effectLst>
            <a:glow rad="114300">
              <a:srgbClr val="66FF33">
                <a:alpha val="40000"/>
              </a:srgbClr>
            </a:glow>
          </a:effectLst>
          <a:scene3d>
            <a:camera prst="orthographicFront">
              <a:rot lat="0" lon="21299999" rev="0"/>
            </a:camera>
            <a:lightRig rig="threePt" dir="t"/>
          </a:scene3d>
          <a:sp3d>
            <a:bevelT w="165100" prst="coolSlant"/>
          </a:sp3d>
        </p:spPr>
        <p:txBody>
          <a:bodyPr>
            <a:spAutoFit/>
          </a:bodyPr>
          <a:lstStyle/>
          <a:p>
            <a:pPr>
              <a:defRPr/>
            </a:pPr>
            <a:r>
              <a:rPr lang="en-US" altLang="zh-HK" sz="1200" dirty="0"/>
              <a:t>Worker still under protection by the new emergency rescue system</a:t>
            </a:r>
            <a:endParaRPr lang="zh-HK" altLang="en-US" sz="1200" dirty="0"/>
          </a:p>
        </p:txBody>
      </p:sp>
      <p:cxnSp>
        <p:nvCxnSpPr>
          <p:cNvPr id="9" name="直線單箭頭接點 8"/>
          <p:cNvCxnSpPr/>
          <p:nvPr/>
        </p:nvCxnSpPr>
        <p:spPr>
          <a:xfrm flipH="1" flipV="1">
            <a:off x="6392863" y="5783263"/>
            <a:ext cx="762000" cy="58737"/>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flipV="1">
            <a:off x="4716463" y="5986463"/>
            <a:ext cx="2438400" cy="236537"/>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6505308" y="997634"/>
            <a:ext cx="2289619" cy="646331"/>
          </a:xfrm>
          <a:prstGeom prst="rect">
            <a:avLst/>
          </a:prstGeom>
          <a:solidFill>
            <a:srgbClr val="FFFF00"/>
          </a:solidFill>
          <a:effectLst>
            <a:glow rad="114300">
              <a:srgbClr val="66FF33">
                <a:alpha val="40000"/>
              </a:srgbClr>
            </a:glow>
          </a:effectLst>
          <a:scene3d>
            <a:camera prst="orthographicFront">
              <a:rot lat="0" lon="21299999" rev="0"/>
            </a:camera>
            <a:lightRig rig="threePt" dir="t"/>
          </a:scene3d>
          <a:sp3d>
            <a:bevelT w="165100" prst="coolSlant"/>
          </a:sp3d>
        </p:spPr>
        <p:txBody>
          <a:bodyPr>
            <a:spAutoFit/>
          </a:bodyPr>
          <a:lstStyle/>
          <a:p>
            <a:pPr>
              <a:defRPr/>
            </a:pPr>
            <a:r>
              <a:rPr lang="en-US" altLang="zh-HK" sz="1200" dirty="0"/>
              <a:t>Removal and reinstatement of the cover of the opening by means of EOT</a:t>
            </a:r>
            <a:endParaRPr lang="zh-HK" altLang="en-US" sz="1200" dirty="0"/>
          </a:p>
        </p:txBody>
      </p:sp>
      <p:sp>
        <p:nvSpPr>
          <p:cNvPr id="16" name="文字方塊 15"/>
          <p:cNvSpPr txBox="1"/>
          <p:nvPr/>
        </p:nvSpPr>
        <p:spPr>
          <a:xfrm>
            <a:off x="5834505" y="2674862"/>
            <a:ext cx="2954867" cy="461665"/>
          </a:xfrm>
          <a:prstGeom prst="rect">
            <a:avLst/>
          </a:prstGeom>
          <a:solidFill>
            <a:srgbClr val="FFFF00"/>
          </a:solidFill>
          <a:effectLst>
            <a:glow rad="228600">
              <a:schemeClr val="accent3">
                <a:satMod val="175000"/>
                <a:alpha val="40000"/>
              </a:schemeClr>
            </a:glow>
          </a:effectLst>
          <a:scene3d>
            <a:camera prst="orthographicFront">
              <a:rot lat="0" lon="21299999" rev="0"/>
            </a:camera>
            <a:lightRig rig="threePt" dir="t"/>
          </a:scene3d>
          <a:sp3d>
            <a:bevelT w="165100" prst="coolSlant"/>
          </a:sp3d>
        </p:spPr>
        <p:txBody>
          <a:bodyPr>
            <a:spAutoFit/>
          </a:bodyPr>
          <a:lstStyle/>
          <a:p>
            <a:pPr>
              <a:defRPr/>
            </a:pPr>
            <a:r>
              <a:rPr lang="en-US" altLang="zh-HK" sz="1200" dirty="0"/>
              <a:t>New emergency rescue system: Wall mounted electrical chain hoist</a:t>
            </a:r>
            <a:endParaRPr lang="zh-HK" altLang="en-US" sz="1200" dirty="0"/>
          </a:p>
        </p:txBody>
      </p:sp>
      <p:cxnSp>
        <p:nvCxnSpPr>
          <p:cNvPr id="18" name="直線單箭頭接點 17"/>
          <p:cNvCxnSpPr/>
          <p:nvPr/>
        </p:nvCxnSpPr>
        <p:spPr>
          <a:xfrm flipH="1" flipV="1">
            <a:off x="4325938" y="1922463"/>
            <a:ext cx="1508125" cy="8128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H="1" flipV="1">
            <a:off x="4241800" y="2413000"/>
            <a:ext cx="1592263" cy="6096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6578600" y="4013200"/>
            <a:ext cx="576263"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172510" y="211107"/>
            <a:ext cx="5181600" cy="400110"/>
          </a:xfrm>
          <a:prstGeom prst="rect">
            <a:avLst/>
          </a:prstGeom>
          <a:solidFill>
            <a:srgbClr val="FFFF00"/>
          </a:solidFill>
          <a:scene3d>
            <a:camera prst="orthographicFront">
              <a:rot lat="0" lon="21299999" rev="0"/>
            </a:camera>
            <a:lightRig rig="threePt" dir="t"/>
          </a:scene3d>
          <a:sp3d>
            <a:bevelT w="165100" prst="coolSlant"/>
          </a:sp3d>
        </p:spPr>
        <p:txBody>
          <a:bodyPr>
            <a:spAutoFit/>
          </a:bodyPr>
          <a:lstStyle/>
          <a:p>
            <a:pPr>
              <a:defRPr/>
            </a:pPr>
            <a:r>
              <a:rPr lang="en-US" altLang="zh-HK" sz="2000" dirty="0"/>
              <a:t>The new rescue system was in full operation</a:t>
            </a:r>
            <a:endParaRPr lang="zh-HK" altLang="en-US" sz="2000" dirty="0"/>
          </a:p>
        </p:txBody>
      </p:sp>
      <p:pic>
        <p:nvPicPr>
          <p:cNvPr id="1230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52400"/>
            <a:ext cx="1000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5663" y="131763"/>
            <a:ext cx="33496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0" descr="Z:\Public\Kyle Ng\Site Photo\Confined Space Work on 12-04-2014\20140412_16225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 y="692150"/>
            <a:ext cx="37576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p:cNvSpPr txBox="1"/>
          <p:nvPr/>
        </p:nvSpPr>
        <p:spPr>
          <a:xfrm>
            <a:off x="2192866" y="3586163"/>
            <a:ext cx="1732493" cy="1015663"/>
          </a:xfrm>
          <a:prstGeom prst="rect">
            <a:avLst/>
          </a:prstGeom>
          <a:solidFill>
            <a:srgbClr val="FFFF00"/>
          </a:solidFill>
          <a:ln>
            <a:solidFill>
              <a:srgbClr val="66FF33"/>
            </a:solidFill>
          </a:ln>
          <a:effectLst>
            <a:glow rad="228600">
              <a:schemeClr val="accent3">
                <a:satMod val="175000"/>
                <a:alpha val="40000"/>
              </a:schemeClr>
            </a:glow>
          </a:effectLst>
          <a:scene3d>
            <a:camera prst="orthographicFront">
              <a:rot lat="0" lon="21299999" rev="0"/>
            </a:camera>
            <a:lightRig rig="threePt" dir="t"/>
          </a:scene3d>
          <a:sp3d>
            <a:bevelT w="165100" prst="coolSlant"/>
          </a:sp3d>
        </p:spPr>
        <p:txBody>
          <a:bodyPr>
            <a:spAutoFit/>
          </a:bodyPr>
          <a:lstStyle/>
          <a:p>
            <a:pPr>
              <a:defRPr/>
            </a:pPr>
            <a:r>
              <a:rPr lang="en-US" altLang="zh-HK" sz="1200" dirty="0"/>
              <a:t>Workers carried out drilling work under the protection of new emergency rescue system</a:t>
            </a:r>
            <a:endParaRPr lang="zh-HK" altLang="en-US" sz="1200" dirty="0"/>
          </a:p>
        </p:txBody>
      </p:sp>
      <p:sp>
        <p:nvSpPr>
          <p:cNvPr id="5" name="文字方塊 4"/>
          <p:cNvSpPr txBox="1"/>
          <p:nvPr/>
        </p:nvSpPr>
        <p:spPr>
          <a:xfrm>
            <a:off x="2301347" y="2495222"/>
            <a:ext cx="1617134" cy="1015663"/>
          </a:xfrm>
          <a:prstGeom prst="rect">
            <a:avLst/>
          </a:prstGeom>
          <a:solidFill>
            <a:srgbClr val="FFFF00"/>
          </a:solidFill>
          <a:ln>
            <a:solidFill>
              <a:srgbClr val="FFFF00"/>
            </a:solidFill>
          </a:ln>
          <a:effectLst>
            <a:glow rad="228600">
              <a:schemeClr val="accent3">
                <a:satMod val="175000"/>
                <a:alpha val="40000"/>
              </a:schemeClr>
            </a:glow>
          </a:effectLst>
          <a:scene3d>
            <a:camera prst="orthographicFront">
              <a:rot lat="0" lon="21299999" rev="0"/>
            </a:camera>
            <a:lightRig rig="threePt" dir="t"/>
          </a:scene3d>
          <a:sp3d>
            <a:bevelT w="165100" prst="coolSlant"/>
          </a:sp3d>
        </p:spPr>
        <p:txBody>
          <a:bodyPr>
            <a:spAutoFit/>
          </a:bodyPr>
          <a:lstStyle/>
          <a:p>
            <a:pPr>
              <a:defRPr/>
            </a:pPr>
            <a:r>
              <a:rPr lang="en-US" altLang="zh-HK" sz="1200" dirty="0"/>
              <a:t>Easy to control, just ‘up’ and ‘down’ buttons</a:t>
            </a:r>
          </a:p>
          <a:p>
            <a:pPr>
              <a:defRPr/>
            </a:pPr>
            <a:r>
              <a:rPr lang="en-US" altLang="zh-HK" sz="1200" dirty="0"/>
              <a:t>And no need to have operating license </a:t>
            </a:r>
            <a:endParaRPr lang="zh-HK" altLang="en-US" sz="1200" dirty="0"/>
          </a:p>
        </p:txBody>
      </p:sp>
      <p:cxnSp>
        <p:nvCxnSpPr>
          <p:cNvPr id="8" name="直線單箭頭接點 7"/>
          <p:cNvCxnSpPr/>
          <p:nvPr/>
        </p:nvCxnSpPr>
        <p:spPr>
          <a:xfrm flipH="1" flipV="1">
            <a:off x="1820863" y="1644650"/>
            <a:ext cx="481012" cy="8509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25" name="Page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60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scene3d>
          <a:camera prst="orthographicFront">
            <a:rot lat="0" lon="21299999" rev="0"/>
          </a:camera>
          <a:lightRig rig="threePt" dir="t"/>
        </a:scene3d>
        <a:sp3d>
          <a:bevelT w="165100" prst="coolSlant"/>
        </a:sp3d>
      </a:spPr>
      <a:bodyPr wrap="square" rtlCol="0">
        <a:spAutoFit/>
      </a:bodyPr>
      <a:lstStyle>
        <a:defPPr>
          <a:defRPr sz="1600" dirty="0"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51607</TotalTime>
  <Words>730</Words>
  <Application>Microsoft Office PowerPoint</Application>
  <PresentationFormat>如螢幕大小 (4:3)</PresentationFormat>
  <Paragraphs>72</Paragraphs>
  <Slides>7</Slides>
  <Notes>6</Notes>
  <HiddenSlides>0</HiddenSlides>
  <MMClips>6</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7</vt:i4>
      </vt:variant>
    </vt:vector>
  </HeadingPairs>
  <TitlesOfParts>
    <vt:vector size="19" baseType="lpstr">
      <vt:lpstr>Arial</vt:lpstr>
      <vt:lpstr>新細明體</vt:lpstr>
      <vt:lpstr>Times New Roman</vt:lpstr>
      <vt:lpstr>Cooper Black</vt:lpstr>
      <vt:lpstr>Georgia</vt:lpstr>
      <vt:lpstr>Trebuchet MS</vt:lpstr>
      <vt:lpstr>SimSun</vt:lpstr>
      <vt:lpstr>方正姚体</vt:lpstr>
      <vt:lpstr>微軟正黑體</vt:lpstr>
      <vt:lpstr>Cambria</vt:lpstr>
      <vt:lpstr>1_自訂設計</vt:lpstr>
      <vt:lpstr>氣流</vt:lpstr>
      <vt:lpstr>PowerPoint 簡報</vt:lpstr>
      <vt:lpstr>PowerPoint 簡報</vt:lpstr>
      <vt:lpstr>PowerPoint 簡報</vt:lpstr>
      <vt:lpstr>PowerPoint 簡報</vt:lpstr>
      <vt:lpstr>PowerPoint 簡報</vt:lpstr>
      <vt:lpstr>PowerPoint 簡報</vt:lpstr>
      <vt:lpstr>PowerPoint 簡報</vt:lpstr>
    </vt:vector>
  </TitlesOfParts>
  <Company>BuildKing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BK</dc:creator>
  <cp:lastModifiedBy>User</cp:lastModifiedBy>
  <cp:revision>994</cp:revision>
  <cp:lastPrinted>2014-04-09T10:34:14Z</cp:lastPrinted>
  <dcterms:created xsi:type="dcterms:W3CDTF">2009-08-28T02:59:38Z</dcterms:created>
  <dcterms:modified xsi:type="dcterms:W3CDTF">2014-04-14T06:13:15Z</dcterms:modified>
</cp:coreProperties>
</file>